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3" r:id="rId26"/>
    <p:sldId id="307" r:id="rId27"/>
    <p:sldId id="308" r:id="rId28"/>
    <p:sldId id="287" r:id="rId29"/>
    <p:sldId id="288" r:id="rId30"/>
    <p:sldId id="289" r:id="rId31"/>
    <p:sldId id="301" r:id="rId32"/>
    <p:sldId id="296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299" r:id="rId42"/>
    <p:sldId id="300" r:id="rId43"/>
    <p:sldId id="302" r:id="rId44"/>
    <p:sldId id="303" r:id="rId45"/>
    <p:sldId id="304" r:id="rId46"/>
    <p:sldId id="305" r:id="rId47"/>
    <p:sldId id="306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4" autoAdjust="0"/>
    <p:restoredTop sz="94615" autoAdjust="0"/>
  </p:normalViewPr>
  <p:slideViewPr>
    <p:cSldViewPr>
      <p:cViewPr varScale="1">
        <p:scale>
          <a:sx n="97" d="100"/>
          <a:sy n="97" d="100"/>
        </p:scale>
        <p:origin x="3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1A1BB-0B1E-4B87-9C28-D5A913FA09C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990BABB-3494-4C69-916C-BC642217DE28}">
      <dgm:prSet phldrT="[Texte]" custT="1"/>
      <dgm:spPr/>
      <dgm:t>
        <a:bodyPr/>
        <a:lstStyle/>
        <a:p>
          <a:r>
            <a:rPr lang="fr-FR" sz="3200" dirty="0"/>
            <a:t>CULTURE DU CATHETER  </a:t>
          </a:r>
          <a:endParaRPr lang="fr-FR" sz="4400" dirty="0"/>
        </a:p>
      </dgm:t>
    </dgm:pt>
    <dgm:pt modelId="{491C7633-0224-4546-83F2-6BB37DA0A636}" type="parTrans" cxnId="{8C6D43F6-832D-4D3D-AC8E-6B7199BC9C2E}">
      <dgm:prSet/>
      <dgm:spPr/>
      <dgm:t>
        <a:bodyPr/>
        <a:lstStyle/>
        <a:p>
          <a:endParaRPr lang="fr-FR"/>
        </a:p>
      </dgm:t>
    </dgm:pt>
    <dgm:pt modelId="{E43C71F5-2812-49EC-B35D-CE3206A86A1D}" type="sibTrans" cxnId="{8C6D43F6-832D-4D3D-AC8E-6B7199BC9C2E}">
      <dgm:prSet/>
      <dgm:spPr/>
      <dgm:t>
        <a:bodyPr/>
        <a:lstStyle/>
        <a:p>
          <a:endParaRPr lang="fr-FR"/>
        </a:p>
      </dgm:t>
    </dgm:pt>
    <dgm:pt modelId="{40A99E8F-E158-4922-AC30-B323FE9F5919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BFFF886C-8F45-4D55-A136-DDD1B6817FAA}" type="parTrans" cxnId="{BAD48A7E-CD73-45BC-A175-077C319A4E2D}">
      <dgm:prSet/>
      <dgm:spPr/>
      <dgm:t>
        <a:bodyPr/>
        <a:lstStyle/>
        <a:p>
          <a:endParaRPr lang="fr-FR"/>
        </a:p>
      </dgm:t>
    </dgm:pt>
    <dgm:pt modelId="{ABBDE980-B46A-43E9-AC96-A8D4F3122546}" type="sibTrans" cxnId="{BAD48A7E-CD73-45BC-A175-077C319A4E2D}">
      <dgm:prSet/>
      <dgm:spPr/>
      <dgm:t>
        <a:bodyPr/>
        <a:lstStyle/>
        <a:p>
          <a:endParaRPr lang="fr-FR"/>
        </a:p>
      </dgm:t>
    </dgm:pt>
    <dgm:pt modelId="{D47BE409-96D2-44D4-849E-CFDAB17C1F74}">
      <dgm:prSet phldrT="[Texte]" custT="1"/>
      <dgm:spPr/>
      <dgm:t>
        <a:bodyPr/>
        <a:lstStyle/>
        <a:p>
          <a:r>
            <a:rPr lang="fr-FR" sz="3200" dirty="0"/>
            <a:t>PRELEVEMENT DU SITE DE PONCTION </a:t>
          </a:r>
        </a:p>
      </dgm:t>
    </dgm:pt>
    <dgm:pt modelId="{8CC6991D-F390-4A79-8740-B65A8F9C9B45}" type="parTrans" cxnId="{77A683E4-89A0-42F5-813C-BC2A1DC59E76}">
      <dgm:prSet/>
      <dgm:spPr/>
      <dgm:t>
        <a:bodyPr/>
        <a:lstStyle/>
        <a:p>
          <a:endParaRPr lang="fr-FR"/>
        </a:p>
      </dgm:t>
    </dgm:pt>
    <dgm:pt modelId="{8E446C56-CA9F-486F-8447-95AF4B797250}" type="sibTrans" cxnId="{77A683E4-89A0-42F5-813C-BC2A1DC59E76}">
      <dgm:prSet/>
      <dgm:spPr/>
      <dgm:t>
        <a:bodyPr/>
        <a:lstStyle/>
        <a:p>
          <a:endParaRPr lang="fr-FR"/>
        </a:p>
      </dgm:t>
    </dgm:pt>
    <dgm:pt modelId="{B2F9285F-6CA7-462A-9D9E-F066B7A0AA9B}">
      <dgm:prSet phldrT="[Texte]"/>
      <dgm:spPr/>
      <dgm:t>
        <a:bodyPr/>
        <a:lstStyle/>
        <a:p>
          <a:r>
            <a:rPr lang="fr-FR" dirty="0"/>
            <a:t>3</a:t>
          </a:r>
        </a:p>
      </dgm:t>
    </dgm:pt>
    <dgm:pt modelId="{EBBDB803-2933-41B0-8CA0-13A9E3BA2D7E}" type="parTrans" cxnId="{CCAF4E7C-7F8B-4D0F-8A05-8072D0D66DA9}">
      <dgm:prSet/>
      <dgm:spPr/>
      <dgm:t>
        <a:bodyPr/>
        <a:lstStyle/>
        <a:p>
          <a:endParaRPr lang="fr-FR"/>
        </a:p>
      </dgm:t>
    </dgm:pt>
    <dgm:pt modelId="{2414BB90-E855-4080-980A-431851DC104A}" type="sibTrans" cxnId="{CCAF4E7C-7F8B-4D0F-8A05-8072D0D66DA9}">
      <dgm:prSet/>
      <dgm:spPr/>
      <dgm:t>
        <a:bodyPr/>
        <a:lstStyle/>
        <a:p>
          <a:endParaRPr lang="fr-FR"/>
        </a:p>
      </dgm:t>
    </dgm:pt>
    <dgm:pt modelId="{75E8BF4C-4280-4749-A006-BF50B9425DAB}">
      <dgm:prSet phldrT="[Texte]" custT="1"/>
      <dgm:spPr/>
      <dgm:t>
        <a:bodyPr/>
        <a:lstStyle/>
        <a:p>
          <a:r>
            <a:rPr lang="fr-FR" sz="3200" dirty="0"/>
            <a:t>HEMOCULTURES DIFFERENTIELLES </a:t>
          </a:r>
        </a:p>
      </dgm:t>
    </dgm:pt>
    <dgm:pt modelId="{C7A9E113-5367-4AB7-A3DF-6EE6DA2DD5A3}" type="parTrans" cxnId="{E64ED528-8613-4A2D-8712-479BDC6B4DE2}">
      <dgm:prSet/>
      <dgm:spPr/>
      <dgm:t>
        <a:bodyPr/>
        <a:lstStyle/>
        <a:p>
          <a:endParaRPr lang="fr-FR"/>
        </a:p>
      </dgm:t>
    </dgm:pt>
    <dgm:pt modelId="{AC142DB7-B3D1-453C-A9AD-7D24CE8556B0}" type="sibTrans" cxnId="{E64ED528-8613-4A2D-8712-479BDC6B4DE2}">
      <dgm:prSet/>
      <dgm:spPr/>
      <dgm:t>
        <a:bodyPr/>
        <a:lstStyle/>
        <a:p>
          <a:endParaRPr lang="fr-FR"/>
        </a:p>
      </dgm:t>
    </dgm:pt>
    <dgm:pt modelId="{27B9AA85-2F61-464C-9F2D-00B1B7B22AAC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CB53F331-9AE2-4047-9769-71FA95E4C5B8}" type="sibTrans" cxnId="{2BD19864-2F59-408A-8CCE-4A3B8423BB23}">
      <dgm:prSet/>
      <dgm:spPr/>
      <dgm:t>
        <a:bodyPr/>
        <a:lstStyle/>
        <a:p>
          <a:endParaRPr lang="fr-FR"/>
        </a:p>
      </dgm:t>
    </dgm:pt>
    <dgm:pt modelId="{36BF671F-7C9A-48F4-A0AB-818CC217B1E5}" type="parTrans" cxnId="{2BD19864-2F59-408A-8CCE-4A3B8423BB23}">
      <dgm:prSet/>
      <dgm:spPr/>
      <dgm:t>
        <a:bodyPr/>
        <a:lstStyle/>
        <a:p>
          <a:endParaRPr lang="fr-FR"/>
        </a:p>
      </dgm:t>
    </dgm:pt>
    <dgm:pt modelId="{9BA4584C-F8CE-4DFC-B172-4984EC68F844}" type="pres">
      <dgm:prSet presAssocID="{4171A1BB-0B1E-4B87-9C28-D5A913FA09C9}" presName="linearFlow" presStyleCnt="0">
        <dgm:presLayoutVars>
          <dgm:dir/>
          <dgm:animLvl val="lvl"/>
          <dgm:resizeHandles val="exact"/>
        </dgm:presLayoutVars>
      </dgm:prSet>
      <dgm:spPr/>
    </dgm:pt>
    <dgm:pt modelId="{6D0975F1-B08D-4EA5-B2B5-DDE2CD2CA093}" type="pres">
      <dgm:prSet presAssocID="{27B9AA85-2F61-464C-9F2D-00B1B7B22AAC}" presName="composite" presStyleCnt="0"/>
      <dgm:spPr/>
    </dgm:pt>
    <dgm:pt modelId="{7C7BE8A6-CF90-4011-B8B4-14492C4E294C}" type="pres">
      <dgm:prSet presAssocID="{27B9AA85-2F61-464C-9F2D-00B1B7B22AA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B283CF2-DB2B-441B-93FA-4C624EBB805C}" type="pres">
      <dgm:prSet presAssocID="{27B9AA85-2F61-464C-9F2D-00B1B7B22AAC}" presName="descendantText" presStyleLbl="alignAcc1" presStyleIdx="0" presStyleCnt="3">
        <dgm:presLayoutVars>
          <dgm:bulletEnabled val="1"/>
        </dgm:presLayoutVars>
      </dgm:prSet>
      <dgm:spPr/>
    </dgm:pt>
    <dgm:pt modelId="{C5A86506-BB90-4676-9847-7E35A0FD4FBB}" type="pres">
      <dgm:prSet presAssocID="{CB53F331-9AE2-4047-9769-71FA95E4C5B8}" presName="sp" presStyleCnt="0"/>
      <dgm:spPr/>
    </dgm:pt>
    <dgm:pt modelId="{F5ADB7CC-E17E-47DB-93D1-80826CF711F3}" type="pres">
      <dgm:prSet presAssocID="{40A99E8F-E158-4922-AC30-B323FE9F5919}" presName="composite" presStyleCnt="0"/>
      <dgm:spPr/>
    </dgm:pt>
    <dgm:pt modelId="{EB722883-929D-4721-AD23-4A28870FC2B8}" type="pres">
      <dgm:prSet presAssocID="{40A99E8F-E158-4922-AC30-B323FE9F591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EB26006-55FA-4585-85B2-B4E8DAF5A7C1}" type="pres">
      <dgm:prSet presAssocID="{40A99E8F-E158-4922-AC30-B323FE9F5919}" presName="descendantText" presStyleLbl="alignAcc1" presStyleIdx="1" presStyleCnt="3">
        <dgm:presLayoutVars>
          <dgm:bulletEnabled val="1"/>
        </dgm:presLayoutVars>
      </dgm:prSet>
      <dgm:spPr/>
    </dgm:pt>
    <dgm:pt modelId="{9236C9BA-F69A-442C-BEF9-1C10C737FB4A}" type="pres">
      <dgm:prSet presAssocID="{ABBDE980-B46A-43E9-AC96-A8D4F3122546}" presName="sp" presStyleCnt="0"/>
      <dgm:spPr/>
    </dgm:pt>
    <dgm:pt modelId="{690ED5FA-EA6C-4E11-A035-0B67B60F339C}" type="pres">
      <dgm:prSet presAssocID="{B2F9285F-6CA7-462A-9D9E-F066B7A0AA9B}" presName="composite" presStyleCnt="0"/>
      <dgm:spPr/>
    </dgm:pt>
    <dgm:pt modelId="{18F708A5-7C30-443A-B71F-EB599334E823}" type="pres">
      <dgm:prSet presAssocID="{B2F9285F-6CA7-462A-9D9E-F066B7A0AA9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C2C2570-3D4C-4665-96A9-7CDD8F433E06}" type="pres">
      <dgm:prSet presAssocID="{B2F9285F-6CA7-462A-9D9E-F066B7A0AA9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5B54919-48CC-4FD8-928B-8F5C38265862}" type="presOf" srcId="{40A99E8F-E158-4922-AC30-B323FE9F5919}" destId="{EB722883-929D-4721-AD23-4A28870FC2B8}" srcOrd="0" destOrd="0" presId="urn:microsoft.com/office/officeart/2005/8/layout/chevron2"/>
    <dgm:cxn modelId="{E64ED528-8613-4A2D-8712-479BDC6B4DE2}" srcId="{B2F9285F-6CA7-462A-9D9E-F066B7A0AA9B}" destId="{75E8BF4C-4280-4749-A006-BF50B9425DAB}" srcOrd="0" destOrd="0" parTransId="{C7A9E113-5367-4AB7-A3DF-6EE6DA2DD5A3}" sibTransId="{AC142DB7-B3D1-453C-A9AD-7D24CE8556B0}"/>
    <dgm:cxn modelId="{1202722B-E619-4B7E-8F40-F137D06EAAD7}" type="presOf" srcId="{D47BE409-96D2-44D4-849E-CFDAB17C1F74}" destId="{4EB26006-55FA-4585-85B2-B4E8DAF5A7C1}" srcOrd="0" destOrd="0" presId="urn:microsoft.com/office/officeart/2005/8/layout/chevron2"/>
    <dgm:cxn modelId="{2BD19864-2F59-408A-8CCE-4A3B8423BB23}" srcId="{4171A1BB-0B1E-4B87-9C28-D5A913FA09C9}" destId="{27B9AA85-2F61-464C-9F2D-00B1B7B22AAC}" srcOrd="0" destOrd="0" parTransId="{36BF671F-7C9A-48F4-A0AB-818CC217B1E5}" sibTransId="{CB53F331-9AE2-4047-9769-71FA95E4C5B8}"/>
    <dgm:cxn modelId="{66AF056E-0F9D-47CB-BEB8-774736833432}" type="presOf" srcId="{27B9AA85-2F61-464C-9F2D-00B1B7B22AAC}" destId="{7C7BE8A6-CF90-4011-B8B4-14492C4E294C}" srcOrd="0" destOrd="0" presId="urn:microsoft.com/office/officeart/2005/8/layout/chevron2"/>
    <dgm:cxn modelId="{6CAA7976-0B5F-4ABF-990D-7A8C60A0C3C9}" type="presOf" srcId="{75E8BF4C-4280-4749-A006-BF50B9425DAB}" destId="{DC2C2570-3D4C-4665-96A9-7CDD8F433E06}" srcOrd="0" destOrd="0" presId="urn:microsoft.com/office/officeart/2005/8/layout/chevron2"/>
    <dgm:cxn modelId="{CCAF4E7C-7F8B-4D0F-8A05-8072D0D66DA9}" srcId="{4171A1BB-0B1E-4B87-9C28-D5A913FA09C9}" destId="{B2F9285F-6CA7-462A-9D9E-F066B7A0AA9B}" srcOrd="2" destOrd="0" parTransId="{EBBDB803-2933-41B0-8CA0-13A9E3BA2D7E}" sibTransId="{2414BB90-E855-4080-980A-431851DC104A}"/>
    <dgm:cxn modelId="{BAD48A7E-CD73-45BC-A175-077C319A4E2D}" srcId="{4171A1BB-0B1E-4B87-9C28-D5A913FA09C9}" destId="{40A99E8F-E158-4922-AC30-B323FE9F5919}" srcOrd="1" destOrd="0" parTransId="{BFFF886C-8F45-4D55-A136-DDD1B6817FAA}" sibTransId="{ABBDE980-B46A-43E9-AC96-A8D4F3122546}"/>
    <dgm:cxn modelId="{C747B8A3-C7EA-42B1-830E-8C2D24DADE2C}" type="presOf" srcId="{B2F9285F-6CA7-462A-9D9E-F066B7A0AA9B}" destId="{18F708A5-7C30-443A-B71F-EB599334E823}" srcOrd="0" destOrd="0" presId="urn:microsoft.com/office/officeart/2005/8/layout/chevron2"/>
    <dgm:cxn modelId="{B2DC4FC0-FCBD-44C9-BA3B-AC96279A79C2}" type="presOf" srcId="{0990BABB-3494-4C69-916C-BC642217DE28}" destId="{8B283CF2-DB2B-441B-93FA-4C624EBB805C}" srcOrd="0" destOrd="0" presId="urn:microsoft.com/office/officeart/2005/8/layout/chevron2"/>
    <dgm:cxn modelId="{0DFC7FCC-789C-4614-8C7F-6618DB74E151}" type="presOf" srcId="{4171A1BB-0B1E-4B87-9C28-D5A913FA09C9}" destId="{9BA4584C-F8CE-4DFC-B172-4984EC68F844}" srcOrd="0" destOrd="0" presId="urn:microsoft.com/office/officeart/2005/8/layout/chevron2"/>
    <dgm:cxn modelId="{77A683E4-89A0-42F5-813C-BC2A1DC59E76}" srcId="{40A99E8F-E158-4922-AC30-B323FE9F5919}" destId="{D47BE409-96D2-44D4-849E-CFDAB17C1F74}" srcOrd="0" destOrd="0" parTransId="{8CC6991D-F390-4A79-8740-B65A8F9C9B45}" sibTransId="{8E446C56-CA9F-486F-8447-95AF4B797250}"/>
    <dgm:cxn modelId="{8C6D43F6-832D-4D3D-AC8E-6B7199BC9C2E}" srcId="{27B9AA85-2F61-464C-9F2D-00B1B7B22AAC}" destId="{0990BABB-3494-4C69-916C-BC642217DE28}" srcOrd="0" destOrd="0" parTransId="{491C7633-0224-4546-83F2-6BB37DA0A636}" sibTransId="{E43C71F5-2812-49EC-B35D-CE3206A86A1D}"/>
    <dgm:cxn modelId="{F86D0E8B-748D-447A-9C25-03746C908A81}" type="presParOf" srcId="{9BA4584C-F8CE-4DFC-B172-4984EC68F844}" destId="{6D0975F1-B08D-4EA5-B2B5-DDE2CD2CA093}" srcOrd="0" destOrd="0" presId="urn:microsoft.com/office/officeart/2005/8/layout/chevron2"/>
    <dgm:cxn modelId="{0229E03F-2AD2-45BE-B551-FA1B8906616A}" type="presParOf" srcId="{6D0975F1-B08D-4EA5-B2B5-DDE2CD2CA093}" destId="{7C7BE8A6-CF90-4011-B8B4-14492C4E294C}" srcOrd="0" destOrd="0" presId="urn:microsoft.com/office/officeart/2005/8/layout/chevron2"/>
    <dgm:cxn modelId="{D2997E94-02E6-4AB9-BE07-3D96BA3D6595}" type="presParOf" srcId="{6D0975F1-B08D-4EA5-B2B5-DDE2CD2CA093}" destId="{8B283CF2-DB2B-441B-93FA-4C624EBB805C}" srcOrd="1" destOrd="0" presId="urn:microsoft.com/office/officeart/2005/8/layout/chevron2"/>
    <dgm:cxn modelId="{6D7A1D4F-B354-4FFC-88F1-53700F16BAF2}" type="presParOf" srcId="{9BA4584C-F8CE-4DFC-B172-4984EC68F844}" destId="{C5A86506-BB90-4676-9847-7E35A0FD4FBB}" srcOrd="1" destOrd="0" presId="urn:microsoft.com/office/officeart/2005/8/layout/chevron2"/>
    <dgm:cxn modelId="{D7A41FF7-EDE7-4FB0-B74E-7DE3290B6578}" type="presParOf" srcId="{9BA4584C-F8CE-4DFC-B172-4984EC68F844}" destId="{F5ADB7CC-E17E-47DB-93D1-80826CF711F3}" srcOrd="2" destOrd="0" presId="urn:microsoft.com/office/officeart/2005/8/layout/chevron2"/>
    <dgm:cxn modelId="{C6405610-193B-4A81-8363-005DE97FF2C1}" type="presParOf" srcId="{F5ADB7CC-E17E-47DB-93D1-80826CF711F3}" destId="{EB722883-929D-4721-AD23-4A28870FC2B8}" srcOrd="0" destOrd="0" presId="urn:microsoft.com/office/officeart/2005/8/layout/chevron2"/>
    <dgm:cxn modelId="{FBA5988F-1B5E-4602-A18F-6BF1ADB2AD16}" type="presParOf" srcId="{F5ADB7CC-E17E-47DB-93D1-80826CF711F3}" destId="{4EB26006-55FA-4585-85B2-B4E8DAF5A7C1}" srcOrd="1" destOrd="0" presId="urn:microsoft.com/office/officeart/2005/8/layout/chevron2"/>
    <dgm:cxn modelId="{94907BD5-93D2-4A32-AFA3-CE16E0A57C8E}" type="presParOf" srcId="{9BA4584C-F8CE-4DFC-B172-4984EC68F844}" destId="{9236C9BA-F69A-442C-BEF9-1C10C737FB4A}" srcOrd="3" destOrd="0" presId="urn:microsoft.com/office/officeart/2005/8/layout/chevron2"/>
    <dgm:cxn modelId="{77751E26-78BD-490D-B5E1-A7F3A4B4E591}" type="presParOf" srcId="{9BA4584C-F8CE-4DFC-B172-4984EC68F844}" destId="{690ED5FA-EA6C-4E11-A035-0B67B60F339C}" srcOrd="4" destOrd="0" presId="urn:microsoft.com/office/officeart/2005/8/layout/chevron2"/>
    <dgm:cxn modelId="{BCB9C859-D81A-4BCC-AF50-98B736049AD7}" type="presParOf" srcId="{690ED5FA-EA6C-4E11-A035-0B67B60F339C}" destId="{18F708A5-7C30-443A-B71F-EB599334E823}" srcOrd="0" destOrd="0" presId="urn:microsoft.com/office/officeart/2005/8/layout/chevron2"/>
    <dgm:cxn modelId="{2F9F59D7-1C7F-40EA-8B0F-B574EA593BD6}" type="presParOf" srcId="{690ED5FA-EA6C-4E11-A035-0B67B60F339C}" destId="{DC2C2570-3D4C-4665-96A9-7CDD8F433E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65E96E-BB4C-4A63-8B43-F4647432C34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C00968F-9C9F-4A45-BFD5-1CF8EF46F1C2}">
      <dgm:prSet phldrT="[Texte]" custT="1"/>
      <dgm:spPr/>
      <dgm:t>
        <a:bodyPr/>
        <a:lstStyle/>
        <a:p>
          <a:r>
            <a:rPr lang="fr-FR" sz="4400" dirty="0"/>
            <a:t>Antibiothérapie  </a:t>
          </a:r>
        </a:p>
      </dgm:t>
    </dgm:pt>
    <dgm:pt modelId="{98A4C4DE-917A-4CB5-B4D9-2C8AEA617DAE}" type="parTrans" cxnId="{7310AAC7-7FDA-4C29-9F19-25B0A517CE16}">
      <dgm:prSet/>
      <dgm:spPr/>
    </dgm:pt>
    <dgm:pt modelId="{AF1C92DB-7849-4A33-BD7F-0031A2FDEEFF}" type="sibTrans" cxnId="{7310AAC7-7FDA-4C29-9F19-25B0A517CE16}">
      <dgm:prSet/>
      <dgm:spPr/>
    </dgm:pt>
    <dgm:pt modelId="{546F0714-92E5-4FFD-B325-64B1F1C4FD5C}">
      <dgm:prSet phldrT="[Texte]" custT="1"/>
      <dgm:spPr/>
      <dgm:t>
        <a:bodyPr/>
        <a:lstStyle/>
        <a:p>
          <a:r>
            <a:rPr lang="fr-FR" sz="4400" dirty="0"/>
            <a:t> Gestion du </a:t>
          </a:r>
          <a:r>
            <a:rPr lang="fr-FR" sz="4400" dirty="0" err="1"/>
            <a:t>kt</a:t>
          </a:r>
          <a:endParaRPr lang="fr-FR" sz="4400" dirty="0"/>
        </a:p>
      </dgm:t>
    </dgm:pt>
    <dgm:pt modelId="{0EA748DD-596F-4DEE-9A89-F6A3B5AF1D8D}" type="parTrans" cxnId="{B425588F-B2A5-4011-A6F9-011FC6E537A6}">
      <dgm:prSet/>
      <dgm:spPr/>
    </dgm:pt>
    <dgm:pt modelId="{28F67059-E9BD-4462-B301-3AD2353C5315}" type="sibTrans" cxnId="{B425588F-B2A5-4011-A6F9-011FC6E537A6}">
      <dgm:prSet/>
      <dgm:spPr/>
    </dgm:pt>
    <dgm:pt modelId="{3CD66AE2-E256-407F-8D9C-B79EEA9A5803}" type="pres">
      <dgm:prSet presAssocID="{E565E96E-BB4C-4A63-8B43-F4647432C342}" presName="linearFlow" presStyleCnt="0">
        <dgm:presLayoutVars>
          <dgm:dir/>
          <dgm:resizeHandles val="exact"/>
        </dgm:presLayoutVars>
      </dgm:prSet>
      <dgm:spPr/>
    </dgm:pt>
    <dgm:pt modelId="{ACAC9D23-5D2C-4527-9A82-1A4879292A7A}" type="pres">
      <dgm:prSet presAssocID="{6C00968F-9C9F-4A45-BFD5-1CF8EF46F1C2}" presName="composite" presStyleCnt="0"/>
      <dgm:spPr/>
    </dgm:pt>
    <dgm:pt modelId="{CDB1F6A0-E43B-4E99-955D-873949B67ACA}" type="pres">
      <dgm:prSet presAssocID="{6C00968F-9C9F-4A45-BFD5-1CF8EF46F1C2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888E137-8B1B-41AF-8395-A93F1CA6BD1C}" type="pres">
      <dgm:prSet presAssocID="{6C00968F-9C9F-4A45-BFD5-1CF8EF46F1C2}" presName="txShp" presStyleLbl="node1" presStyleIdx="0" presStyleCnt="2" custScaleX="106620">
        <dgm:presLayoutVars>
          <dgm:bulletEnabled val="1"/>
        </dgm:presLayoutVars>
      </dgm:prSet>
      <dgm:spPr/>
    </dgm:pt>
    <dgm:pt modelId="{16397644-715E-4B2C-AA04-2DA2A89FDD38}" type="pres">
      <dgm:prSet presAssocID="{AF1C92DB-7849-4A33-BD7F-0031A2FDEEFF}" presName="spacing" presStyleCnt="0"/>
      <dgm:spPr/>
    </dgm:pt>
    <dgm:pt modelId="{1DDA82AD-5A60-4AF1-BCE6-55FCB0C15249}" type="pres">
      <dgm:prSet presAssocID="{546F0714-92E5-4FFD-B325-64B1F1C4FD5C}" presName="composite" presStyleCnt="0"/>
      <dgm:spPr/>
    </dgm:pt>
    <dgm:pt modelId="{FA0A5492-D01F-4F6C-8528-26692813CA4A}" type="pres">
      <dgm:prSet presAssocID="{546F0714-92E5-4FFD-B325-64B1F1C4FD5C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6AE66C6-BE1D-4F19-B283-AE78A290F9AA}" type="pres">
      <dgm:prSet presAssocID="{546F0714-92E5-4FFD-B325-64B1F1C4FD5C}" presName="txShp" presStyleLbl="node1" presStyleIdx="1" presStyleCnt="2" custLinFactNeighborX="1492" custLinFactNeighborY="1290">
        <dgm:presLayoutVars>
          <dgm:bulletEnabled val="1"/>
        </dgm:presLayoutVars>
      </dgm:prSet>
      <dgm:spPr/>
    </dgm:pt>
  </dgm:ptLst>
  <dgm:cxnLst>
    <dgm:cxn modelId="{55C17441-0C81-4AC0-8656-BA5FFA8503CD}" type="presOf" srcId="{6C00968F-9C9F-4A45-BFD5-1CF8EF46F1C2}" destId="{5888E137-8B1B-41AF-8395-A93F1CA6BD1C}" srcOrd="0" destOrd="0" presId="urn:microsoft.com/office/officeart/2005/8/layout/vList3"/>
    <dgm:cxn modelId="{06048846-9BE7-436A-9394-AF15B5DB9529}" type="presOf" srcId="{E565E96E-BB4C-4A63-8B43-F4647432C342}" destId="{3CD66AE2-E256-407F-8D9C-B79EEA9A5803}" srcOrd="0" destOrd="0" presId="urn:microsoft.com/office/officeart/2005/8/layout/vList3"/>
    <dgm:cxn modelId="{B425588F-B2A5-4011-A6F9-011FC6E537A6}" srcId="{E565E96E-BB4C-4A63-8B43-F4647432C342}" destId="{546F0714-92E5-4FFD-B325-64B1F1C4FD5C}" srcOrd="1" destOrd="0" parTransId="{0EA748DD-596F-4DEE-9A89-F6A3B5AF1D8D}" sibTransId="{28F67059-E9BD-4462-B301-3AD2353C5315}"/>
    <dgm:cxn modelId="{D89889BA-1DE4-4669-8199-F35ED32D1789}" type="presOf" srcId="{546F0714-92E5-4FFD-B325-64B1F1C4FD5C}" destId="{B6AE66C6-BE1D-4F19-B283-AE78A290F9AA}" srcOrd="0" destOrd="0" presId="urn:microsoft.com/office/officeart/2005/8/layout/vList3"/>
    <dgm:cxn modelId="{7310AAC7-7FDA-4C29-9F19-25B0A517CE16}" srcId="{E565E96E-BB4C-4A63-8B43-F4647432C342}" destId="{6C00968F-9C9F-4A45-BFD5-1CF8EF46F1C2}" srcOrd="0" destOrd="0" parTransId="{98A4C4DE-917A-4CB5-B4D9-2C8AEA617DAE}" sibTransId="{AF1C92DB-7849-4A33-BD7F-0031A2FDEEFF}"/>
    <dgm:cxn modelId="{0BB6C279-EDD7-4D42-9F47-73C109F364D4}" type="presParOf" srcId="{3CD66AE2-E256-407F-8D9C-B79EEA9A5803}" destId="{ACAC9D23-5D2C-4527-9A82-1A4879292A7A}" srcOrd="0" destOrd="0" presId="urn:microsoft.com/office/officeart/2005/8/layout/vList3"/>
    <dgm:cxn modelId="{07B61B9A-4E96-434A-B282-0FA1E3D0CA0C}" type="presParOf" srcId="{ACAC9D23-5D2C-4527-9A82-1A4879292A7A}" destId="{CDB1F6A0-E43B-4E99-955D-873949B67ACA}" srcOrd="0" destOrd="0" presId="urn:microsoft.com/office/officeart/2005/8/layout/vList3"/>
    <dgm:cxn modelId="{4E8FCD40-3F40-441C-9D60-48B56A8759BA}" type="presParOf" srcId="{ACAC9D23-5D2C-4527-9A82-1A4879292A7A}" destId="{5888E137-8B1B-41AF-8395-A93F1CA6BD1C}" srcOrd="1" destOrd="0" presId="urn:microsoft.com/office/officeart/2005/8/layout/vList3"/>
    <dgm:cxn modelId="{305178CD-BE9C-4C09-B5FF-434A2F3E9299}" type="presParOf" srcId="{3CD66AE2-E256-407F-8D9C-B79EEA9A5803}" destId="{16397644-715E-4B2C-AA04-2DA2A89FDD38}" srcOrd="1" destOrd="0" presId="urn:microsoft.com/office/officeart/2005/8/layout/vList3"/>
    <dgm:cxn modelId="{24C9F05A-80F3-4D72-B98A-00A341682A13}" type="presParOf" srcId="{3CD66AE2-E256-407F-8D9C-B79EEA9A5803}" destId="{1DDA82AD-5A60-4AF1-BCE6-55FCB0C15249}" srcOrd="2" destOrd="0" presId="urn:microsoft.com/office/officeart/2005/8/layout/vList3"/>
    <dgm:cxn modelId="{E88C330C-87B9-4DDE-BC53-A04828D6EC3D}" type="presParOf" srcId="{1DDA82AD-5A60-4AF1-BCE6-55FCB0C15249}" destId="{FA0A5492-D01F-4F6C-8528-26692813CA4A}" srcOrd="0" destOrd="0" presId="urn:microsoft.com/office/officeart/2005/8/layout/vList3"/>
    <dgm:cxn modelId="{5E0EDCB1-0191-4F88-9B76-9D08F0F04B00}" type="presParOf" srcId="{1DDA82AD-5A60-4AF1-BCE6-55FCB0C15249}" destId="{B6AE66C6-BE1D-4F19-B283-AE78A290F9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21242F-06AF-4560-82B1-5AA54094EFF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A13C42D-ABA3-4D58-84AD-E757A5819240}">
      <dgm:prSet phldrT="[Texte]" custT="1"/>
      <dgm:spPr/>
      <dgm:t>
        <a:bodyPr/>
        <a:lstStyle/>
        <a:p>
          <a:r>
            <a:rPr lang="fr-FR" sz="2800" dirty="0"/>
            <a:t>ANTI-SARM </a:t>
          </a:r>
        </a:p>
      </dgm:t>
    </dgm:pt>
    <dgm:pt modelId="{10A855D0-3663-46E8-B787-E565C8E1618D}" type="parTrans" cxnId="{D488A724-7538-46EE-940A-70ACC80E9A0D}">
      <dgm:prSet/>
      <dgm:spPr/>
      <dgm:t>
        <a:bodyPr/>
        <a:lstStyle/>
        <a:p>
          <a:endParaRPr lang="fr-FR"/>
        </a:p>
      </dgm:t>
    </dgm:pt>
    <dgm:pt modelId="{8658E6BE-5795-41D6-AF85-D8A86F7FEF8E}" type="sibTrans" cxnId="{D488A724-7538-46EE-940A-70ACC80E9A0D}">
      <dgm:prSet/>
      <dgm:spPr/>
      <dgm:t>
        <a:bodyPr/>
        <a:lstStyle/>
        <a:p>
          <a:endParaRPr lang="fr-FR"/>
        </a:p>
      </dgm:t>
    </dgm:pt>
    <dgm:pt modelId="{D35F5F48-2095-4D71-B1F9-0FC756CCCF33}">
      <dgm:prSet phldrT="[Texte]" custT="1"/>
      <dgm:spPr/>
      <dgm:t>
        <a:bodyPr/>
        <a:lstStyle/>
        <a:p>
          <a:r>
            <a:rPr lang="fr-FR" sz="2800" dirty="0"/>
            <a:t>VANCO</a:t>
          </a:r>
        </a:p>
      </dgm:t>
    </dgm:pt>
    <dgm:pt modelId="{61FCDF0F-DE09-45C1-B2FE-C119E7794E51}" type="parTrans" cxnId="{3EE065CE-AAB3-4796-9B84-C70F00CB2086}">
      <dgm:prSet/>
      <dgm:spPr/>
      <dgm:t>
        <a:bodyPr/>
        <a:lstStyle/>
        <a:p>
          <a:endParaRPr lang="fr-FR"/>
        </a:p>
      </dgm:t>
    </dgm:pt>
    <dgm:pt modelId="{97AE88DD-FE84-42AE-8E10-24793EA0C797}" type="sibTrans" cxnId="{3EE065CE-AAB3-4796-9B84-C70F00CB2086}">
      <dgm:prSet/>
      <dgm:spPr/>
      <dgm:t>
        <a:bodyPr/>
        <a:lstStyle/>
        <a:p>
          <a:endParaRPr lang="fr-FR"/>
        </a:p>
      </dgm:t>
    </dgm:pt>
    <dgm:pt modelId="{63E77FC1-6BF4-49D8-BF42-A7EAAC4680C4}">
      <dgm:prSet phldrT="[Texte]" custT="1"/>
      <dgm:spPr/>
      <dgm:t>
        <a:bodyPr/>
        <a:lstStyle/>
        <a:p>
          <a:r>
            <a:rPr lang="fr-FR" sz="2800" dirty="0"/>
            <a:t>BL LARGE SPECTRE</a:t>
          </a:r>
        </a:p>
      </dgm:t>
    </dgm:pt>
    <dgm:pt modelId="{E84DE300-3EEF-4435-AEDE-24AB1D855105}" type="parTrans" cxnId="{B73C62C2-DED5-4A01-A62C-8F8AAE8DB587}">
      <dgm:prSet/>
      <dgm:spPr/>
      <dgm:t>
        <a:bodyPr/>
        <a:lstStyle/>
        <a:p>
          <a:endParaRPr lang="fr-FR"/>
        </a:p>
      </dgm:t>
    </dgm:pt>
    <dgm:pt modelId="{9A6080FD-6DCA-4816-9BF0-A6B300E59325}" type="sibTrans" cxnId="{B73C62C2-DED5-4A01-A62C-8F8AAE8DB587}">
      <dgm:prSet/>
      <dgm:spPr/>
      <dgm:t>
        <a:bodyPr/>
        <a:lstStyle/>
        <a:p>
          <a:endParaRPr lang="fr-FR"/>
        </a:p>
      </dgm:t>
    </dgm:pt>
    <dgm:pt modelId="{2FE6BB3F-FFE5-4B99-8605-5CE76B0713DF}">
      <dgm:prSet phldrT="[Texte]" custT="1"/>
      <dgm:spPr/>
      <dgm:t>
        <a:bodyPr/>
        <a:lstStyle/>
        <a:p>
          <a:r>
            <a:rPr lang="fr-FR" sz="2800" dirty="0"/>
            <a:t>PENEMES </a:t>
          </a:r>
        </a:p>
      </dgm:t>
    </dgm:pt>
    <dgm:pt modelId="{09EC5F77-4A22-4C63-A1CE-03CBA4D0C494}" type="parTrans" cxnId="{61EABCCB-9780-42F1-9E61-5C0E8D837143}">
      <dgm:prSet/>
      <dgm:spPr/>
      <dgm:t>
        <a:bodyPr/>
        <a:lstStyle/>
        <a:p>
          <a:endParaRPr lang="fr-FR"/>
        </a:p>
      </dgm:t>
    </dgm:pt>
    <dgm:pt modelId="{4B20BE3F-ECB7-4F8A-9AFB-804DF3C1F81B}" type="sibTrans" cxnId="{61EABCCB-9780-42F1-9E61-5C0E8D837143}">
      <dgm:prSet/>
      <dgm:spPr/>
      <dgm:t>
        <a:bodyPr/>
        <a:lstStyle/>
        <a:p>
          <a:endParaRPr lang="fr-FR"/>
        </a:p>
      </dgm:t>
    </dgm:pt>
    <dgm:pt modelId="{88A50C45-BF8E-4882-B1EE-12E795848E89}">
      <dgm:prSet phldrT="[Texte]" custT="1"/>
      <dgm:spPr/>
      <dgm:t>
        <a:bodyPr/>
        <a:lstStyle/>
        <a:p>
          <a:r>
            <a:rPr lang="fr-FR" sz="2800" dirty="0"/>
            <a:t>PIPE-TAZO</a:t>
          </a:r>
        </a:p>
      </dgm:t>
    </dgm:pt>
    <dgm:pt modelId="{387F3C2C-343F-4980-A0EE-4807F2899364}" type="parTrans" cxnId="{5243D453-0196-4E95-B9C1-EEBC345995D6}">
      <dgm:prSet/>
      <dgm:spPr/>
      <dgm:t>
        <a:bodyPr/>
        <a:lstStyle/>
        <a:p>
          <a:endParaRPr lang="fr-FR"/>
        </a:p>
      </dgm:t>
    </dgm:pt>
    <dgm:pt modelId="{5BC050E0-708F-403F-AD9A-4945094278AB}" type="sibTrans" cxnId="{5243D453-0196-4E95-B9C1-EEBC345995D6}">
      <dgm:prSet/>
      <dgm:spPr/>
      <dgm:t>
        <a:bodyPr/>
        <a:lstStyle/>
        <a:p>
          <a:endParaRPr lang="fr-FR"/>
        </a:p>
      </dgm:t>
    </dgm:pt>
    <dgm:pt modelId="{1D4B75F5-15CE-4B38-B901-24C9070DFF24}">
      <dgm:prSet phldrT="[Texte]" custT="1"/>
      <dgm:spPr/>
      <dgm:t>
        <a:bodyPr/>
        <a:lstStyle/>
        <a:p>
          <a:r>
            <a:rPr lang="fr-FR" sz="2800" dirty="0"/>
            <a:t>DAPTO ou TEICO(si IRC)</a:t>
          </a:r>
        </a:p>
      </dgm:t>
    </dgm:pt>
    <dgm:pt modelId="{53DC1F1D-1098-4CBD-889F-CAE7DFDD9EDB}" type="parTrans" cxnId="{BE9B8847-B57E-4A82-AA14-15D50E0E371F}">
      <dgm:prSet/>
      <dgm:spPr/>
    </dgm:pt>
    <dgm:pt modelId="{874B0D8D-A347-4311-9E1C-594CF31EE3A1}" type="sibTrans" cxnId="{BE9B8847-B57E-4A82-AA14-15D50E0E371F}">
      <dgm:prSet/>
      <dgm:spPr/>
    </dgm:pt>
    <dgm:pt modelId="{671CEFE8-C289-45DD-A484-38D52188292B}">
      <dgm:prSet phldrT="[Texte]" custT="1"/>
      <dgm:spPr/>
      <dgm:t>
        <a:bodyPr/>
        <a:lstStyle/>
        <a:p>
          <a:r>
            <a:rPr lang="fr-FR" sz="2800" dirty="0"/>
            <a:t>CEFPIME</a:t>
          </a:r>
        </a:p>
      </dgm:t>
    </dgm:pt>
    <dgm:pt modelId="{7C2A2FA9-BE3C-49FB-A46C-78CFE65E7A15}" type="parTrans" cxnId="{7FEA1077-418A-406B-8308-22E792108273}">
      <dgm:prSet/>
      <dgm:spPr/>
    </dgm:pt>
    <dgm:pt modelId="{94840452-5C42-4772-9EC4-8C5F71AC40DD}" type="sibTrans" cxnId="{7FEA1077-418A-406B-8308-22E792108273}">
      <dgm:prSet/>
      <dgm:spPr/>
    </dgm:pt>
    <dgm:pt modelId="{8AA9CF86-B3DA-4913-8D7F-DDE59AB9D8B4}" type="pres">
      <dgm:prSet presAssocID="{3F21242F-06AF-4560-82B1-5AA54094EFF7}" presName="Name0" presStyleCnt="0">
        <dgm:presLayoutVars>
          <dgm:dir/>
          <dgm:animLvl val="lvl"/>
          <dgm:resizeHandles/>
        </dgm:presLayoutVars>
      </dgm:prSet>
      <dgm:spPr/>
    </dgm:pt>
    <dgm:pt modelId="{5A6FB681-3182-4741-862E-198F5646FD2E}" type="pres">
      <dgm:prSet presAssocID="{9A13C42D-ABA3-4D58-84AD-E757A5819240}" presName="linNode" presStyleCnt="0"/>
      <dgm:spPr/>
    </dgm:pt>
    <dgm:pt modelId="{A304828A-551B-41EA-8530-AF3861026A6E}" type="pres">
      <dgm:prSet presAssocID="{9A13C42D-ABA3-4D58-84AD-E757A5819240}" presName="parentShp" presStyleLbl="node1" presStyleIdx="0" presStyleCnt="2">
        <dgm:presLayoutVars>
          <dgm:bulletEnabled val="1"/>
        </dgm:presLayoutVars>
      </dgm:prSet>
      <dgm:spPr/>
    </dgm:pt>
    <dgm:pt modelId="{216928A6-9914-46CA-9932-1C31DAEB12EC}" type="pres">
      <dgm:prSet presAssocID="{9A13C42D-ABA3-4D58-84AD-E757A5819240}" presName="childShp" presStyleLbl="bgAccFollowNode1" presStyleIdx="0" presStyleCnt="2">
        <dgm:presLayoutVars>
          <dgm:bulletEnabled val="1"/>
        </dgm:presLayoutVars>
      </dgm:prSet>
      <dgm:spPr/>
    </dgm:pt>
    <dgm:pt modelId="{E5F2C608-4434-4403-B412-E24835C8AD5C}" type="pres">
      <dgm:prSet presAssocID="{8658E6BE-5795-41D6-AF85-D8A86F7FEF8E}" presName="spacing" presStyleCnt="0"/>
      <dgm:spPr/>
    </dgm:pt>
    <dgm:pt modelId="{144CF523-2E65-4028-975A-2159AC0EFF87}" type="pres">
      <dgm:prSet presAssocID="{63E77FC1-6BF4-49D8-BF42-A7EAAC4680C4}" presName="linNode" presStyleCnt="0"/>
      <dgm:spPr/>
    </dgm:pt>
    <dgm:pt modelId="{2D232611-A6BC-4884-AF26-7AFDFF1B4B93}" type="pres">
      <dgm:prSet presAssocID="{63E77FC1-6BF4-49D8-BF42-A7EAAC4680C4}" presName="parentShp" presStyleLbl="node1" presStyleIdx="1" presStyleCnt="2">
        <dgm:presLayoutVars>
          <dgm:bulletEnabled val="1"/>
        </dgm:presLayoutVars>
      </dgm:prSet>
      <dgm:spPr/>
    </dgm:pt>
    <dgm:pt modelId="{D0B4BF56-BDE8-45AF-96AC-EEBBAFE9DFF3}" type="pres">
      <dgm:prSet presAssocID="{63E77FC1-6BF4-49D8-BF42-A7EAAC4680C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36EDD16-FCD6-4970-A095-A304E8C64B28}" type="presOf" srcId="{9A13C42D-ABA3-4D58-84AD-E757A5819240}" destId="{A304828A-551B-41EA-8530-AF3861026A6E}" srcOrd="0" destOrd="0" presId="urn:microsoft.com/office/officeart/2005/8/layout/vList6"/>
    <dgm:cxn modelId="{D488A724-7538-46EE-940A-70ACC80E9A0D}" srcId="{3F21242F-06AF-4560-82B1-5AA54094EFF7}" destId="{9A13C42D-ABA3-4D58-84AD-E757A5819240}" srcOrd="0" destOrd="0" parTransId="{10A855D0-3663-46E8-B787-E565C8E1618D}" sibTransId="{8658E6BE-5795-41D6-AF85-D8A86F7FEF8E}"/>
    <dgm:cxn modelId="{BE9B8847-B57E-4A82-AA14-15D50E0E371F}" srcId="{9A13C42D-ABA3-4D58-84AD-E757A5819240}" destId="{1D4B75F5-15CE-4B38-B901-24C9070DFF24}" srcOrd="1" destOrd="0" parTransId="{53DC1F1D-1098-4CBD-889F-CAE7DFDD9EDB}" sibTransId="{874B0D8D-A347-4311-9E1C-594CF31EE3A1}"/>
    <dgm:cxn modelId="{99B38A47-5FE0-4FD9-AE75-7F26989FB4AF}" type="presOf" srcId="{88A50C45-BF8E-4882-B1EE-12E795848E89}" destId="{D0B4BF56-BDE8-45AF-96AC-EEBBAFE9DFF3}" srcOrd="0" destOrd="1" presId="urn:microsoft.com/office/officeart/2005/8/layout/vList6"/>
    <dgm:cxn modelId="{547D5E68-91D1-4D75-B334-03FBB31C3255}" type="presOf" srcId="{2FE6BB3F-FFE5-4B99-8605-5CE76B0713DF}" destId="{D0B4BF56-BDE8-45AF-96AC-EEBBAFE9DFF3}" srcOrd="0" destOrd="0" presId="urn:microsoft.com/office/officeart/2005/8/layout/vList6"/>
    <dgm:cxn modelId="{5243D453-0196-4E95-B9C1-EEBC345995D6}" srcId="{63E77FC1-6BF4-49D8-BF42-A7EAAC4680C4}" destId="{88A50C45-BF8E-4882-B1EE-12E795848E89}" srcOrd="1" destOrd="0" parTransId="{387F3C2C-343F-4980-A0EE-4807F2899364}" sibTransId="{5BC050E0-708F-403F-AD9A-4945094278AB}"/>
    <dgm:cxn modelId="{2D443256-8E71-4F50-A0F0-DA92A6A3CD19}" type="presOf" srcId="{63E77FC1-6BF4-49D8-BF42-A7EAAC4680C4}" destId="{2D232611-A6BC-4884-AF26-7AFDFF1B4B93}" srcOrd="0" destOrd="0" presId="urn:microsoft.com/office/officeart/2005/8/layout/vList6"/>
    <dgm:cxn modelId="{7FEA1077-418A-406B-8308-22E792108273}" srcId="{63E77FC1-6BF4-49D8-BF42-A7EAAC4680C4}" destId="{671CEFE8-C289-45DD-A484-38D52188292B}" srcOrd="2" destOrd="0" parTransId="{7C2A2FA9-BE3C-49FB-A46C-78CFE65E7A15}" sibTransId="{94840452-5C42-4772-9EC4-8C5F71AC40DD}"/>
    <dgm:cxn modelId="{2CC4909B-D8C5-4B06-8D78-43899D38D29C}" type="presOf" srcId="{671CEFE8-C289-45DD-A484-38D52188292B}" destId="{D0B4BF56-BDE8-45AF-96AC-EEBBAFE9DFF3}" srcOrd="0" destOrd="2" presId="urn:microsoft.com/office/officeart/2005/8/layout/vList6"/>
    <dgm:cxn modelId="{B73C62C2-DED5-4A01-A62C-8F8AAE8DB587}" srcId="{3F21242F-06AF-4560-82B1-5AA54094EFF7}" destId="{63E77FC1-6BF4-49D8-BF42-A7EAAC4680C4}" srcOrd="1" destOrd="0" parTransId="{E84DE300-3EEF-4435-AEDE-24AB1D855105}" sibTransId="{9A6080FD-6DCA-4816-9BF0-A6B300E59325}"/>
    <dgm:cxn modelId="{61EABCCB-9780-42F1-9E61-5C0E8D837143}" srcId="{63E77FC1-6BF4-49D8-BF42-A7EAAC4680C4}" destId="{2FE6BB3F-FFE5-4B99-8605-5CE76B0713DF}" srcOrd="0" destOrd="0" parTransId="{09EC5F77-4A22-4C63-A1CE-03CBA4D0C494}" sibTransId="{4B20BE3F-ECB7-4F8A-9AFB-804DF3C1F81B}"/>
    <dgm:cxn modelId="{3EE065CE-AAB3-4796-9B84-C70F00CB2086}" srcId="{9A13C42D-ABA3-4D58-84AD-E757A5819240}" destId="{D35F5F48-2095-4D71-B1F9-0FC756CCCF33}" srcOrd="0" destOrd="0" parTransId="{61FCDF0F-DE09-45C1-B2FE-C119E7794E51}" sibTransId="{97AE88DD-FE84-42AE-8E10-24793EA0C797}"/>
    <dgm:cxn modelId="{573057D3-FE57-47B7-9DBD-9BA0ED797FE6}" type="presOf" srcId="{3F21242F-06AF-4560-82B1-5AA54094EFF7}" destId="{8AA9CF86-B3DA-4913-8D7F-DDE59AB9D8B4}" srcOrd="0" destOrd="0" presId="urn:microsoft.com/office/officeart/2005/8/layout/vList6"/>
    <dgm:cxn modelId="{607BC5E8-AFED-4F99-A420-6FAA68F1B7D7}" type="presOf" srcId="{1D4B75F5-15CE-4B38-B901-24C9070DFF24}" destId="{216928A6-9914-46CA-9932-1C31DAEB12EC}" srcOrd="0" destOrd="1" presId="urn:microsoft.com/office/officeart/2005/8/layout/vList6"/>
    <dgm:cxn modelId="{6CA913ED-55BF-49B9-8F11-C234CD27CD01}" type="presOf" srcId="{D35F5F48-2095-4D71-B1F9-0FC756CCCF33}" destId="{216928A6-9914-46CA-9932-1C31DAEB12EC}" srcOrd="0" destOrd="0" presId="urn:microsoft.com/office/officeart/2005/8/layout/vList6"/>
    <dgm:cxn modelId="{A0CE3F88-AD23-4AEA-866B-7E2638359CBD}" type="presParOf" srcId="{8AA9CF86-B3DA-4913-8D7F-DDE59AB9D8B4}" destId="{5A6FB681-3182-4741-862E-198F5646FD2E}" srcOrd="0" destOrd="0" presId="urn:microsoft.com/office/officeart/2005/8/layout/vList6"/>
    <dgm:cxn modelId="{EEC7D654-7767-4298-B5C8-959078E117FD}" type="presParOf" srcId="{5A6FB681-3182-4741-862E-198F5646FD2E}" destId="{A304828A-551B-41EA-8530-AF3861026A6E}" srcOrd="0" destOrd="0" presId="urn:microsoft.com/office/officeart/2005/8/layout/vList6"/>
    <dgm:cxn modelId="{7304E46F-3289-4C45-84FE-34A9D98EE9F2}" type="presParOf" srcId="{5A6FB681-3182-4741-862E-198F5646FD2E}" destId="{216928A6-9914-46CA-9932-1C31DAEB12EC}" srcOrd="1" destOrd="0" presId="urn:microsoft.com/office/officeart/2005/8/layout/vList6"/>
    <dgm:cxn modelId="{6DE14362-506C-4266-ABA2-BF25DE0C235D}" type="presParOf" srcId="{8AA9CF86-B3DA-4913-8D7F-DDE59AB9D8B4}" destId="{E5F2C608-4434-4403-B412-E24835C8AD5C}" srcOrd="1" destOrd="0" presId="urn:microsoft.com/office/officeart/2005/8/layout/vList6"/>
    <dgm:cxn modelId="{C1A7DE5E-6BFD-42E2-8CDB-3C7026CB0658}" type="presParOf" srcId="{8AA9CF86-B3DA-4913-8D7F-DDE59AB9D8B4}" destId="{144CF523-2E65-4028-975A-2159AC0EFF87}" srcOrd="2" destOrd="0" presId="urn:microsoft.com/office/officeart/2005/8/layout/vList6"/>
    <dgm:cxn modelId="{96D2B5D3-AAB0-4AB5-9FAA-1BCEF4B721E5}" type="presParOf" srcId="{144CF523-2E65-4028-975A-2159AC0EFF87}" destId="{2D232611-A6BC-4884-AF26-7AFDFF1B4B93}" srcOrd="0" destOrd="0" presId="urn:microsoft.com/office/officeart/2005/8/layout/vList6"/>
    <dgm:cxn modelId="{E4090A15-4A98-4017-AE3A-AF383A307C77}" type="presParOf" srcId="{144CF523-2E65-4028-975A-2159AC0EFF87}" destId="{D0B4BF56-BDE8-45AF-96AC-EEBBAFE9DF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B67B06-31D7-4493-8D11-E2930AF22EBA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3937D0-3475-4670-AB37-051B9F15AC37}">
      <dgm:prSet phldrT="[Texte]" custT="1"/>
      <dgm:spPr/>
      <dgm:t>
        <a:bodyPr/>
        <a:lstStyle/>
        <a:p>
          <a:r>
            <a:rPr lang="fr-FR" sz="2400" dirty="0"/>
            <a:t>Dois je retiré le </a:t>
          </a:r>
          <a:r>
            <a:rPr lang="fr-FR" sz="2400" dirty="0" err="1"/>
            <a:t>kt</a:t>
          </a:r>
          <a:r>
            <a:rPr lang="fr-FR" sz="2400" dirty="0"/>
            <a:t> ? </a:t>
          </a:r>
        </a:p>
      </dgm:t>
    </dgm:pt>
    <dgm:pt modelId="{5E86C5A8-4FE8-4D6D-8505-6EFA4AE01488}" type="parTrans" cxnId="{E9869C3B-C351-43A4-93B9-2130CD650B51}">
      <dgm:prSet/>
      <dgm:spPr/>
      <dgm:t>
        <a:bodyPr/>
        <a:lstStyle/>
        <a:p>
          <a:endParaRPr lang="fr-FR"/>
        </a:p>
      </dgm:t>
    </dgm:pt>
    <dgm:pt modelId="{4F25B59B-1613-4C09-8442-1D3B87200934}" type="sibTrans" cxnId="{E9869C3B-C351-43A4-93B9-2130CD650B51}">
      <dgm:prSet/>
      <dgm:spPr/>
      <dgm:t>
        <a:bodyPr/>
        <a:lstStyle/>
        <a:p>
          <a:endParaRPr lang="fr-FR"/>
        </a:p>
      </dgm:t>
    </dgm:pt>
    <dgm:pt modelId="{1391D4BC-6A10-4E12-8C6E-670E6E9AA5A1}">
      <dgm:prSet phldrT="[Texte]" custT="1"/>
      <dgm:spPr/>
      <dgm:t>
        <a:bodyPr/>
        <a:lstStyle/>
        <a:p>
          <a:r>
            <a:rPr lang="fr-FR" sz="2400" dirty="0"/>
            <a:t>CAT si KT en place?</a:t>
          </a:r>
        </a:p>
      </dgm:t>
    </dgm:pt>
    <dgm:pt modelId="{95BDB9ED-1DB7-4F2C-B4C6-3EBF0BAEA351}" type="parTrans" cxnId="{85E9E7D2-207C-49CE-A0BE-EA100E73AB2E}">
      <dgm:prSet/>
      <dgm:spPr/>
      <dgm:t>
        <a:bodyPr/>
        <a:lstStyle/>
        <a:p>
          <a:endParaRPr lang="fr-FR"/>
        </a:p>
      </dgm:t>
    </dgm:pt>
    <dgm:pt modelId="{9D069CBC-95EB-4A83-8754-A341D408F66B}" type="sibTrans" cxnId="{85E9E7D2-207C-49CE-A0BE-EA100E73AB2E}">
      <dgm:prSet/>
      <dgm:spPr/>
      <dgm:t>
        <a:bodyPr/>
        <a:lstStyle/>
        <a:p>
          <a:endParaRPr lang="fr-FR"/>
        </a:p>
      </dgm:t>
    </dgm:pt>
    <dgm:pt modelId="{17AAE8CE-535A-4D35-B44E-5A5EDB05158E}" type="pres">
      <dgm:prSet presAssocID="{5BB67B06-31D7-4493-8D11-E2930AF22EBA}" presName="cycle" presStyleCnt="0">
        <dgm:presLayoutVars>
          <dgm:dir/>
          <dgm:resizeHandles val="exact"/>
        </dgm:presLayoutVars>
      </dgm:prSet>
      <dgm:spPr/>
    </dgm:pt>
    <dgm:pt modelId="{46F23014-001D-4C0B-BDE3-EFCAE25DC5CC}" type="pres">
      <dgm:prSet presAssocID="{E43937D0-3475-4670-AB37-051B9F15AC37}" presName="arrow" presStyleLbl="node1" presStyleIdx="0" presStyleCnt="2">
        <dgm:presLayoutVars>
          <dgm:bulletEnabled val="1"/>
        </dgm:presLayoutVars>
      </dgm:prSet>
      <dgm:spPr/>
    </dgm:pt>
    <dgm:pt modelId="{18FCC009-EB47-478F-B0B3-1EEDEB984100}" type="pres">
      <dgm:prSet presAssocID="{1391D4BC-6A10-4E12-8C6E-670E6E9AA5A1}" presName="arrow" presStyleLbl="node1" presStyleIdx="1" presStyleCnt="2">
        <dgm:presLayoutVars>
          <dgm:bulletEnabled val="1"/>
        </dgm:presLayoutVars>
      </dgm:prSet>
      <dgm:spPr/>
    </dgm:pt>
  </dgm:ptLst>
  <dgm:cxnLst>
    <dgm:cxn modelId="{D976AC26-E406-4C7A-A956-FC0F4484E7AC}" type="presOf" srcId="{E43937D0-3475-4670-AB37-051B9F15AC37}" destId="{46F23014-001D-4C0B-BDE3-EFCAE25DC5CC}" srcOrd="0" destOrd="0" presId="urn:microsoft.com/office/officeart/2005/8/layout/arrow1"/>
    <dgm:cxn modelId="{E9869C3B-C351-43A4-93B9-2130CD650B51}" srcId="{5BB67B06-31D7-4493-8D11-E2930AF22EBA}" destId="{E43937D0-3475-4670-AB37-051B9F15AC37}" srcOrd="0" destOrd="0" parTransId="{5E86C5A8-4FE8-4D6D-8505-6EFA4AE01488}" sibTransId="{4F25B59B-1613-4C09-8442-1D3B87200934}"/>
    <dgm:cxn modelId="{734A34A1-3AF8-4239-8407-3556803A8305}" type="presOf" srcId="{1391D4BC-6A10-4E12-8C6E-670E6E9AA5A1}" destId="{18FCC009-EB47-478F-B0B3-1EEDEB984100}" srcOrd="0" destOrd="0" presId="urn:microsoft.com/office/officeart/2005/8/layout/arrow1"/>
    <dgm:cxn modelId="{85E9E7D2-207C-49CE-A0BE-EA100E73AB2E}" srcId="{5BB67B06-31D7-4493-8D11-E2930AF22EBA}" destId="{1391D4BC-6A10-4E12-8C6E-670E6E9AA5A1}" srcOrd="1" destOrd="0" parTransId="{95BDB9ED-1DB7-4F2C-B4C6-3EBF0BAEA351}" sibTransId="{9D069CBC-95EB-4A83-8754-A341D408F66B}"/>
    <dgm:cxn modelId="{B57DF1F4-5804-477B-B672-F64761A07CB3}" type="presOf" srcId="{5BB67B06-31D7-4493-8D11-E2930AF22EBA}" destId="{17AAE8CE-535A-4D35-B44E-5A5EDB05158E}" srcOrd="0" destOrd="0" presId="urn:microsoft.com/office/officeart/2005/8/layout/arrow1"/>
    <dgm:cxn modelId="{43E0FF13-EB22-49CB-8B59-10C9ACF2D4D8}" type="presParOf" srcId="{17AAE8CE-535A-4D35-B44E-5A5EDB05158E}" destId="{46F23014-001D-4C0B-BDE3-EFCAE25DC5CC}" srcOrd="0" destOrd="0" presId="urn:microsoft.com/office/officeart/2005/8/layout/arrow1"/>
    <dgm:cxn modelId="{DAADA419-77DB-4FAC-B189-7A386435AF27}" type="presParOf" srcId="{17AAE8CE-535A-4D35-B44E-5A5EDB05158E}" destId="{18FCC009-EB47-478F-B0B3-1EEDEB98410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BE8A6-CF90-4011-B8B4-14492C4E294C}">
      <dsp:nvSpPr>
        <dsp:cNvPr id="0" name=""/>
        <dsp:cNvSpPr/>
      </dsp:nvSpPr>
      <dsp:spPr>
        <a:xfrm rot="5400000">
          <a:off x="-254508" y="256717"/>
          <a:ext cx="1696724" cy="11877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1</a:t>
          </a:r>
        </a:p>
      </dsp:txBody>
      <dsp:txXfrm rot="-5400000">
        <a:off x="1" y="596063"/>
        <a:ext cx="1187707" cy="509017"/>
      </dsp:txXfrm>
    </dsp:sp>
    <dsp:sp modelId="{8B283CF2-DB2B-441B-93FA-4C624EBB805C}">
      <dsp:nvSpPr>
        <dsp:cNvPr id="0" name=""/>
        <dsp:cNvSpPr/>
      </dsp:nvSpPr>
      <dsp:spPr>
        <a:xfrm rot="5400000">
          <a:off x="4157218" y="-2967301"/>
          <a:ext cx="1102870" cy="7041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/>
            <a:t>CULTURE DU CATHETER  </a:t>
          </a:r>
          <a:endParaRPr lang="fr-FR" sz="4400" kern="1200" dirty="0"/>
        </a:p>
      </dsp:txBody>
      <dsp:txXfrm rot="-5400000">
        <a:off x="1187707" y="56048"/>
        <a:ext cx="6988054" cy="995194"/>
      </dsp:txXfrm>
    </dsp:sp>
    <dsp:sp modelId="{EB722883-929D-4721-AD23-4A28870FC2B8}">
      <dsp:nvSpPr>
        <dsp:cNvPr id="0" name=""/>
        <dsp:cNvSpPr/>
      </dsp:nvSpPr>
      <dsp:spPr>
        <a:xfrm rot="5400000">
          <a:off x="-254508" y="1760408"/>
          <a:ext cx="1696724" cy="11877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2</a:t>
          </a:r>
        </a:p>
      </dsp:txBody>
      <dsp:txXfrm rot="-5400000">
        <a:off x="1" y="2099754"/>
        <a:ext cx="1187707" cy="509017"/>
      </dsp:txXfrm>
    </dsp:sp>
    <dsp:sp modelId="{4EB26006-55FA-4585-85B2-B4E8DAF5A7C1}">
      <dsp:nvSpPr>
        <dsp:cNvPr id="0" name=""/>
        <dsp:cNvSpPr/>
      </dsp:nvSpPr>
      <dsp:spPr>
        <a:xfrm rot="5400000">
          <a:off x="4157218" y="-1463610"/>
          <a:ext cx="1102870" cy="7041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/>
            <a:t>PRELEVEMENT DU SITE DE PONCTION </a:t>
          </a:r>
        </a:p>
      </dsp:txBody>
      <dsp:txXfrm rot="-5400000">
        <a:off x="1187707" y="1559739"/>
        <a:ext cx="6988054" cy="995194"/>
      </dsp:txXfrm>
    </dsp:sp>
    <dsp:sp modelId="{18F708A5-7C30-443A-B71F-EB599334E823}">
      <dsp:nvSpPr>
        <dsp:cNvPr id="0" name=""/>
        <dsp:cNvSpPr/>
      </dsp:nvSpPr>
      <dsp:spPr>
        <a:xfrm rot="5400000">
          <a:off x="-254508" y="3264100"/>
          <a:ext cx="1696724" cy="11877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3</a:t>
          </a:r>
        </a:p>
      </dsp:txBody>
      <dsp:txXfrm rot="-5400000">
        <a:off x="1" y="3603446"/>
        <a:ext cx="1187707" cy="509017"/>
      </dsp:txXfrm>
    </dsp:sp>
    <dsp:sp modelId="{DC2C2570-3D4C-4665-96A9-7CDD8F433E06}">
      <dsp:nvSpPr>
        <dsp:cNvPr id="0" name=""/>
        <dsp:cNvSpPr/>
      </dsp:nvSpPr>
      <dsp:spPr>
        <a:xfrm rot="5400000">
          <a:off x="4157218" y="40080"/>
          <a:ext cx="1102870" cy="7041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/>
            <a:t>HEMOCULTURES DIFFERENTIELLES </a:t>
          </a:r>
        </a:p>
      </dsp:txBody>
      <dsp:txXfrm rot="-5400000">
        <a:off x="1187707" y="3063429"/>
        <a:ext cx="6988054" cy="995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8E137-8B1B-41AF-8395-A93F1CA6BD1C}">
      <dsp:nvSpPr>
        <dsp:cNvPr id="0" name=""/>
        <dsp:cNvSpPr/>
      </dsp:nvSpPr>
      <dsp:spPr>
        <a:xfrm rot="10800000">
          <a:off x="1618276" y="2718"/>
          <a:ext cx="5834975" cy="20461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295" tIns="167640" rIns="312928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Antibiothérapie  </a:t>
          </a:r>
        </a:p>
      </dsp:txBody>
      <dsp:txXfrm rot="10800000">
        <a:off x="2129813" y="2718"/>
        <a:ext cx="5323438" cy="2046148"/>
      </dsp:txXfrm>
    </dsp:sp>
    <dsp:sp modelId="{CDB1F6A0-E43B-4E99-955D-873949B67ACA}">
      <dsp:nvSpPr>
        <dsp:cNvPr id="0" name=""/>
        <dsp:cNvSpPr/>
      </dsp:nvSpPr>
      <dsp:spPr>
        <a:xfrm>
          <a:off x="776347" y="2718"/>
          <a:ext cx="2046148" cy="20461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E66C6-BE1D-4F19-B283-AE78A290F9AA}">
      <dsp:nvSpPr>
        <dsp:cNvPr id="0" name=""/>
        <dsp:cNvSpPr/>
      </dsp:nvSpPr>
      <dsp:spPr>
        <a:xfrm rot="10800000">
          <a:off x="1971647" y="2662376"/>
          <a:ext cx="5472684" cy="20461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295" tIns="167640" rIns="312928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 Gestion du </a:t>
          </a:r>
          <a:r>
            <a:rPr lang="fr-FR" sz="4400" kern="1200" dirty="0" err="1"/>
            <a:t>kt</a:t>
          </a:r>
          <a:endParaRPr lang="fr-FR" sz="4400" kern="1200" dirty="0"/>
        </a:p>
      </dsp:txBody>
      <dsp:txXfrm rot="10800000">
        <a:off x="2483184" y="2662376"/>
        <a:ext cx="4961147" cy="2046148"/>
      </dsp:txXfrm>
    </dsp:sp>
    <dsp:sp modelId="{FA0A5492-D01F-4F6C-8528-26692813CA4A}">
      <dsp:nvSpPr>
        <dsp:cNvPr id="0" name=""/>
        <dsp:cNvSpPr/>
      </dsp:nvSpPr>
      <dsp:spPr>
        <a:xfrm>
          <a:off x="866920" y="2659657"/>
          <a:ext cx="2046148" cy="20461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928A6-9914-46CA-9932-1C31DAEB12EC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VANCO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DAPTO ou TEICO(si IRC)</a:t>
          </a:r>
        </a:p>
      </dsp:txBody>
      <dsp:txXfrm>
        <a:off x="2438400" y="242342"/>
        <a:ext cx="2932063" cy="1451073"/>
      </dsp:txXfrm>
    </dsp:sp>
    <dsp:sp modelId="{A304828A-551B-41EA-8530-AF3861026A6E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ANTI-SARM </a:t>
          </a:r>
        </a:p>
      </dsp:txBody>
      <dsp:txXfrm>
        <a:off x="94447" y="94943"/>
        <a:ext cx="2249506" cy="1745871"/>
      </dsp:txXfrm>
    </dsp:sp>
    <dsp:sp modelId="{D0B4BF56-BDE8-45AF-96AC-EEBBAFE9DFF3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PENEMES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PIPE-TAZO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CEFPIME</a:t>
          </a:r>
        </a:p>
      </dsp:txBody>
      <dsp:txXfrm>
        <a:off x="2438400" y="2370584"/>
        <a:ext cx="2932063" cy="1451073"/>
      </dsp:txXfrm>
    </dsp:sp>
    <dsp:sp modelId="{2D232611-A6BC-4884-AF26-7AFDFF1B4B93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BL LARGE SPECTRE</a:t>
          </a:r>
        </a:p>
      </dsp:txBody>
      <dsp:txXfrm>
        <a:off x="94447" y="2223185"/>
        <a:ext cx="2249506" cy="1745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23014-001D-4C0B-BDE3-EFCAE25DC5CC}">
      <dsp:nvSpPr>
        <dsp:cNvPr id="0" name=""/>
        <dsp:cNvSpPr/>
      </dsp:nvSpPr>
      <dsp:spPr>
        <a:xfrm rot="16200000">
          <a:off x="342" y="395312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Dois je retiré le </a:t>
          </a:r>
          <a:r>
            <a:rPr lang="fr-FR" sz="2400" kern="1200" dirty="0" err="1"/>
            <a:t>kt</a:t>
          </a:r>
          <a:r>
            <a:rPr lang="fr-FR" sz="2400" kern="1200" dirty="0"/>
            <a:t> ? </a:t>
          </a:r>
        </a:p>
      </dsp:txBody>
      <dsp:txXfrm rot="5400000">
        <a:off x="685976" y="1374787"/>
        <a:ext cx="3232267" cy="1958950"/>
      </dsp:txXfrm>
    </dsp:sp>
    <dsp:sp modelId="{18FCC009-EB47-478F-B0B3-1EEDEB984100}">
      <dsp:nvSpPr>
        <dsp:cNvPr id="0" name=""/>
        <dsp:cNvSpPr/>
      </dsp:nvSpPr>
      <dsp:spPr>
        <a:xfrm rot="5400000">
          <a:off x="4311357" y="395312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CAT si KT en place?</a:t>
          </a:r>
        </a:p>
      </dsp:txBody>
      <dsp:txXfrm rot="-5400000">
        <a:off x="4311358" y="1374787"/>
        <a:ext cx="3232267" cy="195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28CD1-4DD2-4336-986F-114951797638}" type="datetimeFigureOut">
              <a:rPr lang="fr-FR" smtClean="0"/>
              <a:pPr/>
              <a:t>05/11/2021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0006D-AE92-4315-8E08-9FBE310F06A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Insertions :</a:t>
            </a:r>
            <a:r>
              <a:rPr lang="fr-FR" baseline="0" dirty="0"/>
              <a:t> </a:t>
            </a:r>
            <a:r>
              <a:rPr lang="fr-FR" baseline="0" dirty="0" err="1"/>
              <a:t>répétes</a:t>
            </a:r>
            <a:r>
              <a:rPr lang="fr-FR" baseline="0" dirty="0"/>
              <a:t>, </a:t>
            </a:r>
            <a:r>
              <a:rPr lang="fr-FR" baseline="0" dirty="0" err="1"/>
              <a:t>echoguidé</a:t>
            </a:r>
            <a:r>
              <a:rPr lang="fr-FR" baseline="0" dirty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006D-AE92-4315-8E08-9FBE310F06A1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006D-AE92-4315-8E08-9FBE310F06A1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AFDD-2D6B-4D5A-A3B8-8AC16F39CACF}" type="datetimeFigureOut">
              <a:rPr lang="fr-FR" smtClean="0"/>
              <a:pPr/>
              <a:t>05/11/2021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0F44-9BBA-4BB2-86DA-90D3D75DFC5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AFDD-2D6B-4D5A-A3B8-8AC16F39CACF}" type="datetimeFigureOut">
              <a:rPr lang="fr-FR" smtClean="0"/>
              <a:pPr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0F44-9BBA-4BB2-86DA-90D3D75DFC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AFDD-2D6B-4D5A-A3B8-8AC16F39CACF}" type="datetimeFigureOut">
              <a:rPr lang="fr-FR" smtClean="0"/>
              <a:pPr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0F44-9BBA-4BB2-86DA-90D3D75DFC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AFDD-2D6B-4D5A-A3B8-8AC16F39CACF}" type="datetimeFigureOut">
              <a:rPr lang="fr-FR" smtClean="0"/>
              <a:pPr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0F44-9BBA-4BB2-86DA-90D3D75DFC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AFDD-2D6B-4D5A-A3B8-8AC16F39CACF}" type="datetimeFigureOut">
              <a:rPr lang="fr-FR" smtClean="0"/>
              <a:pPr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470F44-9BBA-4BB2-86DA-90D3D75DFC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AFDD-2D6B-4D5A-A3B8-8AC16F39CACF}" type="datetimeFigureOut">
              <a:rPr lang="fr-FR" smtClean="0"/>
              <a:pPr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0F44-9BBA-4BB2-86DA-90D3D75DFC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AFDD-2D6B-4D5A-A3B8-8AC16F39CACF}" type="datetimeFigureOut">
              <a:rPr lang="fr-FR" smtClean="0"/>
              <a:pPr/>
              <a:t>05/11/2021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0F44-9BBA-4BB2-86DA-90D3D75DFC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AFDD-2D6B-4D5A-A3B8-8AC16F39CACF}" type="datetimeFigureOut">
              <a:rPr lang="fr-FR" smtClean="0"/>
              <a:pPr/>
              <a:t>05/11/2021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0F44-9BBA-4BB2-86DA-90D3D75DFC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AFDD-2D6B-4D5A-A3B8-8AC16F39CACF}" type="datetimeFigureOut">
              <a:rPr lang="fr-FR" smtClean="0"/>
              <a:pPr/>
              <a:t>05/11/2021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0F44-9BBA-4BB2-86DA-90D3D75DFC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AFDD-2D6B-4D5A-A3B8-8AC16F39CACF}" type="datetimeFigureOut">
              <a:rPr lang="fr-FR" smtClean="0"/>
              <a:pPr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0F44-9BBA-4BB2-86DA-90D3D75DFC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AFDD-2D6B-4D5A-A3B8-8AC16F39CACF}" type="datetimeFigureOut">
              <a:rPr lang="fr-FR" smtClean="0"/>
              <a:pPr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0F44-9BBA-4BB2-86DA-90D3D75DFC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1EAFDD-2D6B-4D5A-A3B8-8AC16F39CACF}" type="datetimeFigureOut">
              <a:rPr lang="fr-FR" smtClean="0"/>
              <a:pPr/>
              <a:t>05/11/2021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470F44-9BBA-4BB2-86DA-90D3D75DFC5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815290" cy="2814656"/>
          </a:xfrm>
        </p:spPr>
        <p:txBody>
          <a:bodyPr>
            <a:normAutofit/>
          </a:bodyPr>
          <a:lstStyle/>
          <a:p>
            <a:r>
              <a:rPr lang="fr-FR" dirty="0"/>
              <a:t>LES INFECTIONS LIEES AUX CATHETER VEINEUX CENTRAUX 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8D06B7ED-8A4B-724D-B690-32D73A39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8" y="4293096"/>
            <a:ext cx="4064496" cy="1105414"/>
          </a:xfrm>
        </p:spPr>
        <p:txBody>
          <a:bodyPr>
            <a:normAutofit/>
          </a:bodyPr>
          <a:lstStyle/>
          <a:p>
            <a:r>
              <a:rPr lang="fr-FR" dirty="0"/>
              <a:t>Dr MAAMAR Mounia</a:t>
            </a:r>
          </a:p>
          <a:p>
            <a:r>
              <a:rPr lang="fr-FR" dirty="0"/>
              <a:t>Réanimation médicale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MECANISME PHYSIOPATHOLGIQUE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/>
              <a:t>CONTAMINATION HEMATOGENE: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r>
              <a:rPr lang="fr-FR" sz="2800" dirty="0"/>
              <a:t>&lt;10%</a:t>
            </a:r>
          </a:p>
          <a:p>
            <a:endParaRPr lang="fr-FR" sz="2800" dirty="0"/>
          </a:p>
          <a:p>
            <a:r>
              <a:rPr lang="fr-FR" sz="2800" dirty="0"/>
              <a:t>A partir d’un autre foyer par embole septique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28667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21523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678661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3582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GERMES LES PLUS IMPLIQUES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/>
              <a:t>PAR ORDRE DE FREQUENCE:</a:t>
            </a:r>
          </a:p>
          <a:p>
            <a:pPr>
              <a:buNone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SCN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BGN ( </a:t>
            </a:r>
            <a:r>
              <a:rPr lang="fr-FR" sz="2800" dirty="0" err="1"/>
              <a:t>E.coli</a:t>
            </a:r>
            <a:r>
              <a:rPr lang="fr-FR" sz="2800" dirty="0"/>
              <a:t> , Pseudo ag , </a:t>
            </a:r>
            <a:r>
              <a:rPr lang="fr-FR" sz="2800" dirty="0" err="1"/>
              <a:t>acinéto</a:t>
            </a:r>
            <a:r>
              <a:rPr lang="fr-FR" sz="2800" dirty="0"/>
              <a:t> </a:t>
            </a:r>
            <a:r>
              <a:rPr lang="fr-FR" sz="2800" dirty="0" err="1"/>
              <a:t>baumani</a:t>
            </a:r>
            <a:r>
              <a:rPr lang="fr-FR" sz="2800" dirty="0"/>
              <a:t>  , dont des BLSE)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Staph</a:t>
            </a:r>
            <a:r>
              <a:rPr lang="fr-FR" sz="2800" dirty="0"/>
              <a:t> aureus ( dont le SARM)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Candida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Entérocoques </a:t>
            </a:r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FACTEURS DE RISQUE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LIES AUX PATIENS:</a:t>
            </a:r>
          </a:p>
          <a:p>
            <a:pPr>
              <a:buNone/>
            </a:pPr>
            <a:r>
              <a:rPr lang="fr-FR" dirty="0"/>
              <a:t> </a:t>
            </a:r>
          </a:p>
          <a:p>
            <a:r>
              <a:rPr lang="fr-FR" sz="2400" dirty="0"/>
              <a:t>Sexe masculin</a:t>
            </a:r>
          </a:p>
          <a:p>
            <a:pPr>
              <a:buNone/>
            </a:pPr>
            <a:r>
              <a:rPr lang="fr-FR" sz="2400" dirty="0"/>
              <a:t> </a:t>
            </a:r>
          </a:p>
          <a:p>
            <a:r>
              <a:rPr lang="fr-FR" sz="2400" dirty="0"/>
              <a:t>Immunodépression</a:t>
            </a:r>
          </a:p>
          <a:p>
            <a:pPr>
              <a:buNone/>
            </a:pPr>
            <a:endParaRPr lang="fr-FR" sz="2400" dirty="0"/>
          </a:p>
          <a:p>
            <a:r>
              <a:rPr lang="fr-FR" sz="2400" dirty="0"/>
              <a:t>Neutropénie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/>
              <a:t>LIES A LA POSE ET L’UTILISATION DU KT:</a:t>
            </a:r>
            <a:endParaRPr lang="fr-FR" dirty="0"/>
          </a:p>
          <a:p>
            <a:r>
              <a:rPr lang="fr-FR" sz="2400" dirty="0"/>
              <a:t>Site d'insertion </a:t>
            </a:r>
          </a:p>
          <a:p>
            <a:r>
              <a:rPr lang="fr-FR" sz="2400" dirty="0"/>
              <a:t>Nature du matériel (PVC &gt; polyuréthane et silicone)</a:t>
            </a:r>
          </a:p>
          <a:p>
            <a:r>
              <a:rPr lang="fr-FR" sz="2400" dirty="0"/>
              <a:t>Conditions d’asepsie et d’insertion</a:t>
            </a:r>
          </a:p>
          <a:p>
            <a:r>
              <a:rPr lang="fr-FR" sz="2400" dirty="0"/>
              <a:t>Durée du cathétérisme</a:t>
            </a:r>
          </a:p>
          <a:p>
            <a:r>
              <a:rPr lang="fr-FR" sz="2400" dirty="0"/>
              <a:t> Nutrition parentérale</a:t>
            </a:r>
          </a:p>
          <a:p>
            <a:r>
              <a:rPr lang="fr-FR" sz="2400" dirty="0"/>
              <a:t>Manipulations de la ligne veineuse  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DIAGNOSTIC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CLINIQUE :</a:t>
            </a:r>
          </a:p>
          <a:p>
            <a:r>
              <a:rPr lang="fr-FR" sz="2800" dirty="0"/>
              <a:t>Peu spécifique et peu sensible </a:t>
            </a:r>
          </a:p>
          <a:p>
            <a:pPr>
              <a:buNone/>
            </a:pPr>
            <a:endParaRPr lang="fr-FR" sz="2800" dirty="0"/>
          </a:p>
          <a:p>
            <a:r>
              <a:rPr lang="fr-FR" sz="2800" dirty="0"/>
              <a:t>Des signes infectieux généraux ( fièvre , frissons…) sans aucun autre  point d'appel évident </a:t>
            </a:r>
          </a:p>
          <a:p>
            <a:pPr>
              <a:buNone/>
            </a:pPr>
            <a:endParaRPr lang="fr-FR" sz="2800" dirty="0"/>
          </a:p>
          <a:p>
            <a:r>
              <a:rPr lang="fr-FR" sz="2800" dirty="0"/>
              <a:t>Et/ou des signes locaux : écoulement purulent au point de ponction du KT , trajet inflammatoire , cellulite , </a:t>
            </a:r>
            <a:r>
              <a:rPr lang="fr-FR" sz="2800" dirty="0" err="1"/>
              <a:t>tunellite</a:t>
            </a:r>
            <a:r>
              <a:rPr lang="fr-FR" sz="2800" dirty="0"/>
              <a:t>, thrombose veineuse …ou simple dysfonction </a:t>
            </a:r>
          </a:p>
          <a:p>
            <a:pPr>
              <a:buNone/>
            </a:pPr>
            <a:endParaRPr lang="fr-FR" sz="2800" dirty="0"/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DIAGNOSTIC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/>
              <a:t>Des signes de gravité à rechercher:</a:t>
            </a:r>
          </a:p>
          <a:p>
            <a:pPr>
              <a:buNone/>
            </a:pPr>
            <a:endParaRPr lang="fr-FR" dirty="0"/>
          </a:p>
          <a:p>
            <a:r>
              <a:rPr lang="fr-FR" sz="2800" dirty="0"/>
              <a:t>Instabilité hémodynamique (PAS&lt;90 </a:t>
            </a:r>
            <a:r>
              <a:rPr lang="fr-FR" sz="2800" dirty="0" err="1"/>
              <a:t>mmHg</a:t>
            </a:r>
            <a:r>
              <a:rPr lang="fr-FR" sz="2800" dirty="0"/>
              <a:t>)</a:t>
            </a:r>
          </a:p>
          <a:p>
            <a:r>
              <a:rPr lang="fr-FR" sz="2800" dirty="0"/>
              <a:t>Dysfonction d’organe </a:t>
            </a:r>
          </a:p>
          <a:p>
            <a:r>
              <a:rPr lang="fr-FR" sz="2800" dirty="0"/>
              <a:t>Neutropénie &lt;500/mm 3</a:t>
            </a:r>
          </a:p>
          <a:p>
            <a:r>
              <a:rPr lang="fr-FR" sz="2800" dirty="0"/>
              <a:t>Immunosuppression et transplantation d'organe </a:t>
            </a:r>
          </a:p>
          <a:p>
            <a:r>
              <a:rPr lang="fr-FR" sz="2800" dirty="0"/>
              <a:t>Matériel intra vasculaire (valve </a:t>
            </a:r>
            <a:r>
              <a:rPr lang="fr-FR" sz="2800" dirty="0" err="1"/>
              <a:t>méca</a:t>
            </a:r>
            <a:r>
              <a:rPr lang="fr-FR" sz="2800" dirty="0"/>
              <a:t>, pace maker …)</a:t>
            </a:r>
          </a:p>
          <a:p>
            <a:endParaRPr lang="fr-FR" sz="2800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/>
              <a:t>MICROBIOLOGIE: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INTRODUCION </a:t>
            </a:r>
          </a:p>
          <a:p>
            <a:r>
              <a:rPr lang="fr-FR" dirty="0"/>
              <a:t>DEFINTIONS</a:t>
            </a:r>
          </a:p>
          <a:p>
            <a:r>
              <a:rPr lang="fr-FR" dirty="0"/>
              <a:t>MECANISME PHYSIOPAHOLOGIQUE</a:t>
            </a:r>
          </a:p>
          <a:p>
            <a:r>
              <a:rPr lang="fr-FR" dirty="0"/>
              <a:t>FACTEURS DE RISQUE</a:t>
            </a:r>
          </a:p>
          <a:p>
            <a:r>
              <a:rPr lang="fr-FR" dirty="0"/>
              <a:t>DIAGNOSTIC </a:t>
            </a:r>
          </a:p>
          <a:p>
            <a:r>
              <a:rPr lang="fr-FR" dirty="0"/>
              <a:t>EVOLUTION</a:t>
            </a:r>
          </a:p>
          <a:p>
            <a:r>
              <a:rPr lang="fr-FR" dirty="0"/>
              <a:t>PRISE EN CHARGE </a:t>
            </a:r>
          </a:p>
          <a:p>
            <a:r>
              <a:rPr lang="fr-FR" dirty="0"/>
              <a:t>PREVENTION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CULTURE DU CATHETER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dirty="0"/>
              <a:t>TECHNIQUE DE MAKI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fr-FR" dirty="0"/>
              <a:t>TECHNIQUE BRUNET-BUISSON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fr-FR" sz="3200" dirty="0"/>
              <a:t>Semi-quantitative</a:t>
            </a:r>
          </a:p>
          <a:p>
            <a:pPr>
              <a:buNone/>
            </a:pPr>
            <a:r>
              <a:rPr lang="fr-FR" sz="3200" dirty="0"/>
              <a:t> </a:t>
            </a:r>
          </a:p>
          <a:p>
            <a:r>
              <a:rPr lang="fr-FR" sz="3200" dirty="0"/>
              <a:t>Infections extra-</a:t>
            </a:r>
            <a:r>
              <a:rPr lang="fr-FR" sz="3200" dirty="0" err="1"/>
              <a:t>luminale</a:t>
            </a:r>
            <a:r>
              <a:rPr lang="fr-FR" sz="3200" dirty="0"/>
              <a:t> </a:t>
            </a:r>
          </a:p>
          <a:p>
            <a:pPr>
              <a:buNone/>
            </a:pPr>
            <a:endParaRPr lang="fr-FR" sz="3200" dirty="0"/>
          </a:p>
          <a:p>
            <a:r>
              <a:rPr lang="fr-FR" sz="3200" dirty="0"/>
              <a:t>Culture+&gt;15UFC/ml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800" dirty="0"/>
              <a:t> </a:t>
            </a:r>
            <a:r>
              <a:rPr lang="fr-FR" sz="3200" dirty="0"/>
              <a:t>Quantitative </a:t>
            </a:r>
          </a:p>
          <a:p>
            <a:pPr>
              <a:buNone/>
            </a:pPr>
            <a:endParaRPr lang="fr-FR" sz="3200" dirty="0"/>
          </a:p>
          <a:p>
            <a:r>
              <a:rPr lang="fr-FR" sz="3200" dirty="0"/>
              <a:t>Infections extra et </a:t>
            </a:r>
            <a:r>
              <a:rPr lang="fr-FR" sz="3200" dirty="0" err="1"/>
              <a:t>endo</a:t>
            </a:r>
            <a:r>
              <a:rPr lang="fr-FR" sz="3200" dirty="0"/>
              <a:t> </a:t>
            </a:r>
            <a:r>
              <a:rPr lang="fr-FR" sz="3200" dirty="0" err="1"/>
              <a:t>luminale</a:t>
            </a:r>
            <a:endParaRPr lang="fr-FR" sz="3200" dirty="0"/>
          </a:p>
          <a:p>
            <a:pPr>
              <a:buNone/>
            </a:pPr>
            <a:r>
              <a:rPr lang="fr-FR" sz="3200" dirty="0"/>
              <a:t> </a:t>
            </a:r>
          </a:p>
          <a:p>
            <a:r>
              <a:rPr lang="fr-FR" sz="3200" dirty="0"/>
              <a:t>Culture +&gt;10 »3UFC/ml</a:t>
            </a:r>
          </a:p>
          <a:p>
            <a:pPr>
              <a:buNone/>
            </a:pPr>
            <a:endParaRPr lang="fr-FR" sz="3200" dirty="0"/>
          </a:p>
          <a:p>
            <a:r>
              <a:rPr lang="fr-FR" sz="3200" dirty="0"/>
              <a:t>La pus utilisée </a:t>
            </a:r>
            <a:endParaRPr lang="fr-FR" sz="2800" dirty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PRELEVEMENT LOCALE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Ecouvillonnage du site d’insertion du </a:t>
            </a:r>
            <a:r>
              <a:rPr lang="fr-FR" dirty="0" err="1"/>
              <a:t>Kt</a:t>
            </a:r>
            <a:endParaRPr lang="fr-FR" dirty="0"/>
          </a:p>
          <a:p>
            <a:pPr>
              <a:buNone/>
            </a:pPr>
            <a:endParaRPr lang="fr-FR" dirty="0"/>
          </a:p>
          <a:p>
            <a:r>
              <a:rPr lang="fr-FR" dirty="0"/>
              <a:t>Humide </a:t>
            </a:r>
          </a:p>
          <a:p>
            <a:endParaRPr lang="fr-FR" dirty="0"/>
          </a:p>
          <a:p>
            <a:r>
              <a:rPr lang="fr-FR" dirty="0"/>
              <a:t>À 2cm autour du site d’insertion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HEMOCULTURES DIFFERENTIELLES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Courier New" pitchFamily="49" charset="0"/>
              <a:buChar char="o"/>
            </a:pPr>
            <a:r>
              <a:rPr lang="fr-FR" sz="2800" dirty="0"/>
              <a:t>Permettant  de faire le diagnostic d’ILC sans retiré le KT</a:t>
            </a:r>
          </a:p>
          <a:p>
            <a:pPr>
              <a:buNone/>
            </a:pPr>
            <a:endParaRPr lang="fr-FR" sz="2800" dirty="0"/>
          </a:p>
          <a:p>
            <a:pPr>
              <a:buFont typeface="Courier New" pitchFamily="49" charset="0"/>
              <a:buChar char="o"/>
            </a:pPr>
            <a:r>
              <a:rPr lang="fr-FR" sz="2800" dirty="0"/>
              <a:t>Technique:</a:t>
            </a:r>
          </a:p>
          <a:p>
            <a:pPr>
              <a:buNone/>
            </a:pPr>
            <a:endParaRPr lang="fr-FR" sz="2800" dirty="0"/>
          </a:p>
          <a:p>
            <a:r>
              <a:rPr lang="fr-FR" sz="2800" dirty="0"/>
              <a:t>Prélever en simultané un flacon d’</a:t>
            </a:r>
            <a:r>
              <a:rPr lang="fr-FR" sz="2800" dirty="0" err="1"/>
              <a:t>hemoc</a:t>
            </a:r>
            <a:r>
              <a:rPr lang="fr-FR" sz="2800" dirty="0"/>
              <a:t> sur </a:t>
            </a:r>
            <a:r>
              <a:rPr lang="fr-FR" sz="2800" dirty="0" err="1"/>
              <a:t>kt</a:t>
            </a:r>
            <a:r>
              <a:rPr lang="fr-FR" sz="2800" dirty="0"/>
              <a:t>  et un flacon d’</a:t>
            </a:r>
            <a:r>
              <a:rPr lang="fr-FR" sz="2800" dirty="0" err="1"/>
              <a:t>hemoc</a:t>
            </a:r>
            <a:r>
              <a:rPr lang="fr-FR" sz="2800" dirty="0"/>
              <a:t> en périphérie (&lt;10min entre les 2 donc on commence par </a:t>
            </a:r>
            <a:r>
              <a:rPr lang="fr-FR" sz="2800" dirty="0" err="1"/>
              <a:t>hemoc</a:t>
            </a:r>
            <a:r>
              <a:rPr lang="fr-FR" sz="2800" dirty="0"/>
              <a:t> périph)</a:t>
            </a:r>
          </a:p>
          <a:p>
            <a:pPr>
              <a:buNone/>
            </a:pPr>
            <a:endParaRPr lang="fr-FR" sz="2800" dirty="0"/>
          </a:p>
          <a:p>
            <a:r>
              <a:rPr lang="fr-FR" sz="2800" dirty="0"/>
              <a:t>De même volume</a:t>
            </a:r>
          </a:p>
          <a:p>
            <a:pPr>
              <a:buNone/>
            </a:pPr>
            <a:endParaRPr lang="fr-FR" sz="2800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HEMOCULTURES DIFFERENTIELLES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Bien étiqueté les flacons </a:t>
            </a:r>
          </a:p>
          <a:p>
            <a:endParaRPr lang="fr-FR" dirty="0"/>
          </a:p>
          <a:p>
            <a:r>
              <a:rPr lang="fr-FR" dirty="0"/>
              <a:t>Mise en culture en même temps</a:t>
            </a:r>
          </a:p>
          <a:p>
            <a:pPr>
              <a:buNone/>
            </a:pPr>
            <a:r>
              <a:rPr lang="fr-FR" dirty="0"/>
              <a:t> </a:t>
            </a:r>
          </a:p>
          <a:p>
            <a:r>
              <a:rPr lang="fr-FR" dirty="0"/>
              <a:t>On retient le diagnostic d’ILC avec bactériémie: si </a:t>
            </a:r>
            <a:r>
              <a:rPr lang="fr-FR" dirty="0" err="1"/>
              <a:t>hémoc</a:t>
            </a:r>
            <a:r>
              <a:rPr lang="fr-FR" dirty="0"/>
              <a:t> centrale + &gt;2H avant </a:t>
            </a:r>
            <a:r>
              <a:rPr lang="fr-FR" dirty="0" err="1"/>
              <a:t>hémoc</a:t>
            </a:r>
            <a:r>
              <a:rPr lang="fr-FR" dirty="0"/>
              <a:t> périphérique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REMARQUES 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R1 : en cas d’</a:t>
            </a:r>
            <a:r>
              <a:rPr lang="fr-FR" dirty="0" err="1"/>
              <a:t>impossibilté</a:t>
            </a:r>
            <a:r>
              <a:rPr lang="fr-FR" dirty="0"/>
              <a:t> d’obtenir un prélèvement périphérique , il pourra </a:t>
            </a:r>
            <a:r>
              <a:rPr lang="fr-FR" dirty="0" err="1"/>
              <a:t>étre</a:t>
            </a:r>
            <a:r>
              <a:rPr lang="fr-FR" dirty="0"/>
              <a:t> réalisé un prélèvement sur chaque lumière du </a:t>
            </a:r>
            <a:r>
              <a:rPr lang="fr-FR" dirty="0" err="1"/>
              <a:t>kt</a:t>
            </a:r>
            <a:r>
              <a:rPr lang="fr-FR" dirty="0"/>
              <a:t> en cas de </a:t>
            </a:r>
            <a:r>
              <a:rPr lang="fr-FR" dirty="0" err="1"/>
              <a:t>kt</a:t>
            </a:r>
            <a:r>
              <a:rPr lang="fr-FR" dirty="0"/>
              <a:t> multi lumière 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R2:une culture du </a:t>
            </a:r>
            <a:r>
              <a:rPr lang="fr-FR" dirty="0" err="1"/>
              <a:t>kt</a:t>
            </a:r>
            <a:r>
              <a:rPr lang="fr-FR" dirty="0"/>
              <a:t> doit être systématiquement accompagné d’</a:t>
            </a:r>
            <a:r>
              <a:rPr lang="fr-FR" dirty="0" err="1"/>
              <a:t>hemoc</a:t>
            </a:r>
            <a:r>
              <a:rPr lang="fr-FR" dirty="0"/>
              <a:t> périphérique</a:t>
            </a:r>
          </a:p>
          <a:p>
            <a:endParaRPr lang="fr-FR" dirty="0"/>
          </a:p>
          <a:p>
            <a:r>
              <a:rPr lang="fr-FR" dirty="0"/>
              <a:t>R3: le retrait du </a:t>
            </a:r>
            <a:r>
              <a:rPr lang="fr-FR" dirty="0" err="1"/>
              <a:t>kt</a:t>
            </a:r>
            <a:r>
              <a:rPr lang="fr-FR" dirty="0"/>
              <a:t> n’est pas systématique dans la conduite diagnostic ET thérapeutique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0210425_1838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ILC non compliqué:</a:t>
            </a:r>
          </a:p>
          <a:p>
            <a:pPr>
              <a:buNone/>
            </a:pP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sz="2800" dirty="0"/>
              <a:t>Evolution clinique (apyrexie) et bactériologique(</a:t>
            </a:r>
            <a:r>
              <a:rPr lang="fr-FR" sz="2800" dirty="0" err="1"/>
              <a:t>hemoc</a:t>
            </a:r>
            <a:r>
              <a:rPr lang="fr-FR" sz="2800" dirty="0"/>
              <a:t> -) favorable à 72 heures de traitement en l'absence de métastases septiques ou endocardites ou thrombophlébites </a:t>
            </a:r>
          </a:p>
          <a:p>
            <a:pPr>
              <a:buNone/>
            </a:pPr>
            <a:endParaRPr lang="fr-FR" sz="2800" dirty="0"/>
          </a:p>
          <a:p>
            <a:pPr>
              <a:buFont typeface="Wingdings" pitchFamily="2" charset="2"/>
              <a:buChar char="ü"/>
            </a:pPr>
            <a:r>
              <a:rPr lang="fr-FR" sz="2800" dirty="0"/>
              <a:t>NB: on exclue le matériel intra-vasculaire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/>
              <a:t>ILC NON COMPLIQUE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Thrombophlébite  septique 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Endocardite infectieuse </a:t>
            </a:r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Doit être recherché si persistance de bactériémie (</a:t>
            </a:r>
            <a:r>
              <a:rPr lang="fr-FR" dirty="0" err="1"/>
              <a:t>hemoc</a:t>
            </a:r>
            <a:r>
              <a:rPr lang="fr-FR" dirty="0"/>
              <a:t>+&gt;72H)</a:t>
            </a:r>
          </a:p>
          <a:p>
            <a:endParaRPr lang="fr-FR" dirty="0"/>
          </a:p>
          <a:p>
            <a:r>
              <a:rPr lang="fr-FR" dirty="0"/>
              <a:t>Signes évocateur de thromboses </a:t>
            </a:r>
          </a:p>
          <a:p>
            <a:endParaRPr lang="fr-FR" dirty="0"/>
          </a:p>
        </p:txBody>
      </p:sp>
      <p:sp>
        <p:nvSpPr>
          <p:cNvPr id="10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ETT/ETO systématique pour les ILC à candida , </a:t>
            </a:r>
            <a:r>
              <a:rPr lang="fr-FR" dirty="0" err="1"/>
              <a:t>staph</a:t>
            </a:r>
            <a:r>
              <a:rPr lang="fr-FR" dirty="0"/>
              <a:t> aureus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ETT/ETO systématique si bactériémie ou </a:t>
            </a:r>
            <a:r>
              <a:rPr lang="fr-FR" dirty="0" err="1"/>
              <a:t>fongémie</a:t>
            </a:r>
            <a:r>
              <a:rPr lang="fr-FR" dirty="0"/>
              <a:t>  soutenue  et prothèse valvulaire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EN CHARGE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ANIBIOTHERAPIE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/>
              <a:t>Traitement probabiliste (après </a:t>
            </a:r>
            <a:r>
              <a:rPr lang="fr-FR" sz="2800" dirty="0" err="1"/>
              <a:t>hemoc</a:t>
            </a:r>
            <a:r>
              <a:rPr lang="fr-FR" sz="2800" dirty="0"/>
              <a:t>+++):</a:t>
            </a:r>
          </a:p>
          <a:p>
            <a:r>
              <a:rPr lang="fr-FR" sz="2800" dirty="0"/>
              <a:t>Signes de gravité+++= anti SARM+BL spectre élargie avec couverture anti </a:t>
            </a:r>
            <a:r>
              <a:rPr lang="fr-FR" sz="2800" dirty="0" err="1"/>
              <a:t>pyo</a:t>
            </a:r>
            <a:r>
              <a:rPr lang="fr-FR" sz="2800" dirty="0"/>
              <a:t> et BLSE+Aminoside+/-antifongique </a:t>
            </a:r>
          </a:p>
          <a:p>
            <a:r>
              <a:rPr lang="fr-FR" sz="2800" dirty="0" err="1"/>
              <a:t>Neutropénique</a:t>
            </a:r>
            <a:r>
              <a:rPr lang="fr-FR" sz="2800" dirty="0"/>
              <a:t> , aplasie fébrile</a:t>
            </a:r>
          </a:p>
          <a:p>
            <a:pPr>
              <a:buNone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Sinon sera instauré  après résultats </a:t>
            </a:r>
            <a:r>
              <a:rPr lang="fr-FR" sz="2800" dirty="0" err="1"/>
              <a:t>microbio</a:t>
            </a:r>
            <a:r>
              <a:rPr lang="fr-FR" sz="2800" dirty="0"/>
              <a:t> et guidée par:</a:t>
            </a:r>
          </a:p>
          <a:p>
            <a:r>
              <a:rPr lang="fr-FR" sz="2800" dirty="0"/>
              <a:t>ED/</a:t>
            </a:r>
            <a:r>
              <a:rPr lang="fr-FR" sz="2800" dirty="0" err="1"/>
              <a:t>Identifcation</a:t>
            </a:r>
            <a:endParaRPr lang="fr-FR" sz="2800" dirty="0"/>
          </a:p>
          <a:p>
            <a:r>
              <a:rPr lang="fr-FR" sz="2800" dirty="0"/>
              <a:t>Antibiogramme 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INTRODUCTION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Les infections liées aux CVC =infections liés aux soins =infections nosocomiales</a:t>
            </a:r>
          </a:p>
          <a:p>
            <a:pPr>
              <a:buNone/>
            </a:pPr>
            <a:r>
              <a:rPr lang="fr-FR" dirty="0"/>
              <a:t> </a:t>
            </a:r>
          </a:p>
          <a:p>
            <a:r>
              <a:rPr lang="fr-FR" dirty="0"/>
              <a:t>1ére cause de bactériémies</a:t>
            </a:r>
          </a:p>
          <a:p>
            <a:pPr>
              <a:buNone/>
            </a:pPr>
            <a:r>
              <a:rPr lang="fr-FR" dirty="0"/>
              <a:t> </a:t>
            </a:r>
          </a:p>
          <a:p>
            <a:r>
              <a:rPr lang="fr-FR" dirty="0"/>
              <a:t>3éme cause d’IN en réanimation après PAVM , IU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eur\Desktop\ilc\Screenshot_20210423-152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428736"/>
            <a:ext cx="8291542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4393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DU KT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/>
              <a:t>Retrait obligatoire du </a:t>
            </a:r>
            <a:r>
              <a:rPr lang="fr-FR" dirty="0" err="1"/>
              <a:t>kt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/>
              <a:t>Signes de gravité(</a:t>
            </a:r>
            <a:r>
              <a:rPr lang="fr-FR" dirty="0" err="1"/>
              <a:t>sepsis</a:t>
            </a:r>
            <a:r>
              <a:rPr lang="fr-FR" dirty="0"/>
              <a:t> </a:t>
            </a:r>
            <a:r>
              <a:rPr lang="fr-FR" dirty="0" err="1"/>
              <a:t>sévere</a:t>
            </a:r>
            <a:r>
              <a:rPr lang="fr-FR" dirty="0"/>
              <a:t>, choc septique..)</a:t>
            </a:r>
          </a:p>
          <a:p>
            <a:pPr>
              <a:buNone/>
            </a:pP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/>
              <a:t>Signes locaux francs: pus, cellulite..</a:t>
            </a:r>
          </a:p>
          <a:p>
            <a:pPr>
              <a:buNone/>
            </a:pP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/>
              <a:t>Persistance d’un </a:t>
            </a:r>
            <a:r>
              <a:rPr lang="fr-FR" dirty="0" err="1"/>
              <a:t>sd</a:t>
            </a:r>
            <a:r>
              <a:rPr lang="fr-FR" dirty="0"/>
              <a:t> infectieux et ou </a:t>
            </a:r>
            <a:r>
              <a:rPr lang="fr-FR" dirty="0" err="1"/>
              <a:t>hémoc</a:t>
            </a:r>
            <a:r>
              <a:rPr lang="fr-FR" dirty="0"/>
              <a:t> + au de la de 72h d’</a:t>
            </a:r>
            <a:r>
              <a:rPr lang="fr-FR" dirty="0" err="1"/>
              <a:t>ATBie</a:t>
            </a:r>
            <a:r>
              <a:rPr lang="fr-FR" dirty="0"/>
              <a:t> bien conduite </a:t>
            </a:r>
          </a:p>
          <a:p>
            <a:pPr>
              <a:buNone/>
            </a:pP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/>
              <a:t>ILC compliqué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/>
              <a:t>Retrait </a:t>
            </a:r>
            <a:r>
              <a:rPr lang="fr-FR" dirty="0" err="1"/>
              <a:t>obligaotire</a:t>
            </a:r>
            <a:r>
              <a:rPr lang="fr-FR" dirty="0"/>
              <a:t> du </a:t>
            </a:r>
            <a:r>
              <a:rPr lang="fr-FR" dirty="0" err="1"/>
              <a:t>kt</a:t>
            </a:r>
            <a:r>
              <a:rPr lang="fr-FR" dirty="0"/>
              <a:t> 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dirty="0"/>
              <a:t>Pour les microorganismes  suivants: </a:t>
            </a:r>
            <a:r>
              <a:rPr lang="fr-FR" dirty="0" err="1"/>
              <a:t>staph</a:t>
            </a:r>
            <a:r>
              <a:rPr lang="fr-FR" dirty="0"/>
              <a:t> </a:t>
            </a:r>
            <a:r>
              <a:rPr lang="fr-FR" dirty="0" err="1"/>
              <a:t>aureus,pseudo</a:t>
            </a:r>
            <a:r>
              <a:rPr lang="fr-FR" dirty="0"/>
              <a:t> </a:t>
            </a:r>
            <a:r>
              <a:rPr lang="fr-FR" dirty="0" err="1"/>
              <a:t>ag,acineto</a:t>
            </a:r>
            <a:r>
              <a:rPr lang="fr-FR" dirty="0"/>
              <a:t> </a:t>
            </a:r>
            <a:r>
              <a:rPr lang="fr-FR" dirty="0" err="1"/>
              <a:t>baumani,candida</a:t>
            </a:r>
            <a:endParaRPr lang="fr-FR" dirty="0"/>
          </a:p>
          <a:p>
            <a:pPr>
              <a:buNone/>
            </a:pP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/>
              <a:t> Présence d’une prothèse </a:t>
            </a:r>
            <a:r>
              <a:rPr lang="fr-FR" dirty="0" err="1"/>
              <a:t>endovasculaire</a:t>
            </a:r>
            <a:endParaRPr lang="fr-FR" dirty="0"/>
          </a:p>
          <a:p>
            <a:pPr>
              <a:buNone/>
            </a:pP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/>
              <a:t>KT non indispensable  </a:t>
            </a:r>
          </a:p>
          <a:p>
            <a:pPr>
              <a:buFont typeface="Wingdings" pitchFamily="2" charset="2"/>
              <a:buChar char="ü"/>
            </a:pPr>
            <a:endParaRPr lang="fr-FR" dirty="0"/>
          </a:p>
          <a:p>
            <a:pPr>
              <a:buFont typeface="Wingdings" pitchFamily="2" charset="2"/>
              <a:buChar char="ü"/>
            </a:pPr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SI </a:t>
            </a:r>
            <a:r>
              <a:rPr lang="fr-FR" dirty="0" err="1"/>
              <a:t>kt</a:t>
            </a:r>
            <a:r>
              <a:rPr lang="fr-FR" dirty="0"/>
              <a:t> en place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fr-FR" dirty="0"/>
              <a:t>Verrous antibiotique</a:t>
            </a:r>
          </a:p>
          <a:p>
            <a:pPr marL="514350" indent="-514350">
              <a:buNone/>
            </a:pPr>
            <a:endParaRPr lang="fr-FR" dirty="0"/>
          </a:p>
          <a:p>
            <a:pPr marL="514350" indent="-514350">
              <a:buNone/>
            </a:pPr>
            <a:endParaRPr lang="fr-FR" dirty="0"/>
          </a:p>
          <a:p>
            <a:pPr marL="514350" indent="-514350">
              <a:buFont typeface="Wingdings" pitchFamily="2" charset="2"/>
              <a:buChar char="ü"/>
            </a:pPr>
            <a:r>
              <a:rPr lang="fr-FR" dirty="0"/>
              <a:t>Surveillance rapproché du </a:t>
            </a:r>
            <a:r>
              <a:rPr lang="fr-FR" dirty="0" err="1"/>
              <a:t>sd</a:t>
            </a:r>
            <a:r>
              <a:rPr lang="fr-FR" dirty="0"/>
              <a:t> infectieux </a:t>
            </a:r>
            <a:r>
              <a:rPr lang="fr-FR" dirty="0" err="1"/>
              <a:t>clinico</a:t>
            </a:r>
            <a:r>
              <a:rPr lang="fr-FR" dirty="0"/>
              <a:t> biologique</a:t>
            </a:r>
            <a:r>
              <a:rPr lang="fr-FR" dirty="0">
                <a:sym typeface="Wingdings" pitchFamily="2" charset="2"/>
              </a:rPr>
              <a:t>si persistance après 72n de traitement bien conduit ablation et mise en culture </a:t>
            </a:r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VERROUS ANTIBIOTIQUE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Utilisé pour le traitement conservateur du </a:t>
            </a:r>
            <a:r>
              <a:rPr lang="fr-FR" dirty="0" err="1"/>
              <a:t>kt</a:t>
            </a:r>
            <a:endParaRPr lang="fr-FR" dirty="0"/>
          </a:p>
          <a:p>
            <a:r>
              <a:rPr lang="fr-FR" dirty="0"/>
              <a:t>ATB forte concentration dans la </a:t>
            </a:r>
            <a:r>
              <a:rPr lang="fr-FR" dirty="0" err="1"/>
              <a:t>lumiére</a:t>
            </a:r>
            <a:r>
              <a:rPr lang="fr-FR" dirty="0"/>
              <a:t> du </a:t>
            </a:r>
            <a:r>
              <a:rPr lang="fr-FR" dirty="0" err="1"/>
              <a:t>kt</a:t>
            </a:r>
            <a:r>
              <a:rPr lang="fr-FR" dirty="0"/>
              <a:t> (100x CMI)</a:t>
            </a:r>
          </a:p>
          <a:p>
            <a:pPr>
              <a:buNone/>
            </a:pPr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dirty="0"/>
              <a:t>indications:</a:t>
            </a:r>
          </a:p>
          <a:p>
            <a:r>
              <a:rPr lang="fr-FR" dirty="0" err="1"/>
              <a:t>Kt</a:t>
            </a:r>
            <a:r>
              <a:rPr lang="fr-FR" dirty="0"/>
              <a:t> en place + absence de contre indication à son maintien</a:t>
            </a:r>
          </a:p>
          <a:p>
            <a:r>
              <a:rPr lang="fr-FR" dirty="0"/>
              <a:t>germes: </a:t>
            </a:r>
            <a:r>
              <a:rPr lang="fr-FR" dirty="0" err="1"/>
              <a:t>SCN,entérocoques</a:t>
            </a:r>
            <a:r>
              <a:rPr lang="fr-FR" dirty="0"/>
              <a:t>,entérobactéries 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VERROUS ATB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dirty="0"/>
              <a:t>Modalités d’administration: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Protocoles (</a:t>
            </a:r>
            <a:r>
              <a:rPr lang="fr-FR" dirty="0" err="1"/>
              <a:t>vanco</a:t>
            </a:r>
            <a:r>
              <a:rPr lang="fr-FR" dirty="0"/>
              <a:t>, </a:t>
            </a:r>
            <a:r>
              <a:rPr lang="fr-FR" dirty="0" err="1"/>
              <a:t>genta</a:t>
            </a:r>
            <a:r>
              <a:rPr lang="fr-FR" dirty="0"/>
              <a:t>)</a:t>
            </a:r>
          </a:p>
          <a:p>
            <a:r>
              <a:rPr lang="fr-FR" dirty="0"/>
              <a:t>Associé à une </a:t>
            </a:r>
            <a:r>
              <a:rPr lang="fr-FR" dirty="0" err="1"/>
              <a:t>ATBie</a:t>
            </a:r>
            <a:r>
              <a:rPr lang="fr-FR" dirty="0"/>
              <a:t> systémique si ILC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bactériemie</a:t>
            </a:r>
            <a:endParaRPr lang="fr-FR" dirty="0"/>
          </a:p>
          <a:p>
            <a:r>
              <a:rPr lang="fr-FR" dirty="0"/>
              <a:t>10 à 14J en </a:t>
            </a:r>
            <a:r>
              <a:rPr lang="fr-FR" dirty="0" err="1"/>
              <a:t>moy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contrôle des </a:t>
            </a:r>
            <a:r>
              <a:rPr lang="fr-FR" dirty="0" err="1"/>
              <a:t>hemoc</a:t>
            </a:r>
            <a:r>
              <a:rPr lang="fr-FR" dirty="0"/>
              <a:t> </a:t>
            </a:r>
          </a:p>
          <a:p>
            <a:pPr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REMARQUE+++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SI persistance de la fièvre:</a:t>
            </a:r>
          </a:p>
          <a:p>
            <a:r>
              <a:rPr lang="fr-FR" dirty="0"/>
              <a:t>Rechercher des complications :</a:t>
            </a:r>
          </a:p>
          <a:p>
            <a:pPr lvl="1"/>
            <a:r>
              <a:rPr lang="fr-FR" dirty="0"/>
              <a:t>Écho-doppler veineux(</a:t>
            </a:r>
            <a:r>
              <a:rPr lang="fr-FR" dirty="0" err="1"/>
              <a:t>thombophlébite</a:t>
            </a:r>
            <a:r>
              <a:rPr lang="fr-FR" dirty="0"/>
              <a:t> suppuré)</a:t>
            </a:r>
          </a:p>
          <a:p>
            <a:pPr lvl="1"/>
            <a:r>
              <a:rPr lang="fr-FR" dirty="0"/>
              <a:t>Echocardiographie(endocardites)</a:t>
            </a:r>
          </a:p>
          <a:p>
            <a:pPr lvl="1"/>
            <a:r>
              <a:rPr lang="fr-FR" dirty="0"/>
              <a:t>Localisation septique à distance </a:t>
            </a:r>
          </a:p>
          <a:p>
            <a:pPr lvl="1">
              <a:buNone/>
            </a:pPr>
            <a:endParaRPr lang="fr-FR" dirty="0"/>
          </a:p>
          <a:p>
            <a:r>
              <a:rPr lang="fr-FR" dirty="0"/>
              <a:t>En cas thrombose: </a:t>
            </a:r>
          </a:p>
          <a:p>
            <a:pPr lvl="1"/>
            <a:r>
              <a:rPr lang="fr-FR" dirty="0" err="1"/>
              <a:t>Anticoagulation</a:t>
            </a:r>
            <a:r>
              <a:rPr lang="fr-FR" dirty="0"/>
              <a:t> curative associé aux ATB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DEFINITIONS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fr-FR" dirty="0"/>
              <a:t>COLONISATION DE CVC</a:t>
            </a:r>
            <a:r>
              <a:rPr lang="fr-FR" u="sng" dirty="0"/>
              <a:t>:</a:t>
            </a:r>
          </a:p>
          <a:p>
            <a:pPr marL="514350" indent="-514350">
              <a:buFont typeface="+mj-lt"/>
              <a:buAutoNum type="arabicParenR"/>
            </a:pPr>
            <a:endParaRPr lang="fr-FR" u="sng" dirty="0"/>
          </a:p>
          <a:p>
            <a:pPr marL="514350" indent="-514350">
              <a:buFont typeface="Wingdings" pitchFamily="2" charset="2"/>
              <a:buChar char="ü"/>
            </a:pPr>
            <a:r>
              <a:rPr lang="fr-FR" sz="2800" dirty="0"/>
              <a:t>Culture du KT + &gt;10 3 UFC/ml                        </a:t>
            </a:r>
          </a:p>
          <a:p>
            <a:pPr marL="514350" indent="-514350">
              <a:buNone/>
            </a:pPr>
            <a:endParaRPr lang="fr-FR" sz="2800" dirty="0"/>
          </a:p>
          <a:p>
            <a:pPr marL="514350" indent="-514350">
              <a:buFont typeface="Wingdings" pitchFamily="2" charset="2"/>
              <a:buChar char="ü"/>
            </a:pPr>
            <a:r>
              <a:rPr lang="fr-FR" sz="2800" dirty="0" err="1"/>
              <a:t>Hemoc</a:t>
            </a:r>
            <a:r>
              <a:rPr lang="fr-FR" sz="2800" dirty="0"/>
              <a:t>  concomitantes stériles             </a:t>
            </a:r>
          </a:p>
          <a:p>
            <a:pPr marL="514350" indent="-514350">
              <a:buFont typeface="Wingdings" pitchFamily="2" charset="2"/>
              <a:buChar char="ü"/>
            </a:pPr>
            <a:endParaRPr lang="fr-FR" sz="2800" dirty="0"/>
          </a:p>
          <a:p>
            <a:pPr marL="514350" indent="-514350">
              <a:buFont typeface="Wingdings" pitchFamily="2" charset="2"/>
              <a:buChar char="ü"/>
            </a:pPr>
            <a:r>
              <a:rPr lang="fr-FR" sz="2800" dirty="0"/>
              <a:t>Sans aucun signe clinique infectieux locale ou générale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eur\Desktop\emc20 ilc\Screenshot_20210427-00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28652"/>
            <a:ext cx="10144126" cy="11482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eur\Desktop\emc20 ilc\Screenshot_20210427-002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144126" cy="864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eur\Desktop\emc20 ilc\Screenshot_20210427-065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572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PREVENTION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92" t="20680" r="1064"/>
          <a:stretch>
            <a:fillRect/>
          </a:stretch>
        </p:blipFill>
        <p:spPr bwMode="auto">
          <a:xfrm>
            <a:off x="571472" y="1428736"/>
            <a:ext cx="792961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40" y="0"/>
            <a:ext cx="857256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85828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Intérêt du KT?</a:t>
            </a:r>
          </a:p>
          <a:p>
            <a:r>
              <a:rPr lang="fr-FR" sz="2800" dirty="0"/>
              <a:t>Éducation et le respect des mesures  d’asepsie pour la pose et la manipulation des CVC+++</a:t>
            </a:r>
          </a:p>
          <a:p>
            <a:r>
              <a:rPr lang="fr-FR" sz="2800" dirty="0"/>
              <a:t>SI suspicion d’ILC se donner les moyens de le prouver avec les outils adapté </a:t>
            </a:r>
          </a:p>
          <a:p>
            <a:r>
              <a:rPr lang="fr-FR" sz="2800" dirty="0"/>
              <a:t>J'enlève ? J’enlève pas le KT ?</a:t>
            </a:r>
          </a:p>
          <a:p>
            <a:r>
              <a:rPr lang="fr-FR" sz="2800" dirty="0"/>
              <a:t>Bon usage des ATB+++</a:t>
            </a:r>
          </a:p>
          <a:p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918" y="5214950"/>
            <a:ext cx="5486400" cy="1357322"/>
          </a:xfrm>
        </p:spPr>
        <p:txBody>
          <a:bodyPr>
            <a:normAutofit fontScale="90000"/>
          </a:bodyPr>
          <a:lstStyle/>
          <a:p>
            <a:r>
              <a:rPr lang="fr-FR" sz="3100" dirty="0"/>
              <a:t>MERCI     POUR       VOTRE          ATTENTION  </a:t>
            </a:r>
            <a:r>
              <a:rPr lang="fr-FR" sz="3100" dirty="0">
                <a:sym typeface="Wingdings" pitchFamily="2" charset="2"/>
              </a:rPr>
              <a:t>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4" name="Espace réservé pour une image  3" descr="phone 04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889" b="13889"/>
          <a:stretch>
            <a:fillRect/>
          </a:stretch>
        </p:blipFill>
        <p:spPr>
          <a:xfrm>
            <a:off x="1857356" y="642918"/>
            <a:ext cx="5486400" cy="3962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DEFINITIONS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fr-FR" dirty="0"/>
              <a:t>ILC avec bactériémie: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fr-FR" sz="2800" dirty="0"/>
              <a:t>KT en place : </a:t>
            </a:r>
            <a:r>
              <a:rPr lang="fr-FR" sz="2800" dirty="0" err="1"/>
              <a:t>hemoc</a:t>
            </a:r>
            <a:r>
              <a:rPr lang="fr-FR" sz="2800" dirty="0"/>
              <a:t> différentiel + au même micro-organisme avec DTP&gt;2H </a:t>
            </a:r>
          </a:p>
          <a:p>
            <a:pPr marL="514350" indent="-514350">
              <a:buNone/>
            </a:pPr>
            <a:r>
              <a:rPr lang="fr-FR" sz="2800" dirty="0"/>
              <a:t>Si    KT retiré : culture du CVC +&gt;10 3 UFC/ml au même micro-organisme que </a:t>
            </a:r>
            <a:r>
              <a:rPr lang="fr-FR" sz="2800" dirty="0" err="1"/>
              <a:t>Hemoc</a:t>
            </a:r>
            <a:r>
              <a:rPr lang="fr-FR" sz="2800" dirty="0"/>
              <a:t> périphérique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fr-FR" sz="2800" dirty="0"/>
              <a:t>Avec  soit des signes infectieux  locaux  et ou généraux  suivant la mise en place du KT sans un autre point d‘appel  évident</a:t>
            </a:r>
          </a:p>
          <a:p>
            <a:pPr marL="514350" indent="-514350">
              <a:buNone/>
            </a:pPr>
            <a:r>
              <a:rPr lang="fr-FR" sz="2800" dirty="0"/>
              <a:t>Ou  régression  au moins partielle des signes infectieux dans les 48H suivant l’ablation  du CVC(SI celui a était retiré) </a:t>
            </a:r>
          </a:p>
          <a:p>
            <a:pPr marL="514350" indent="-514350">
              <a:buFont typeface="Wingdings" pitchFamily="2" charset="2"/>
              <a:buChar char="ü"/>
            </a:pPr>
            <a:endParaRPr lang="fr-FR" sz="2800" dirty="0"/>
          </a:p>
          <a:p>
            <a:pPr marL="514350" indent="-514350">
              <a:buNone/>
            </a:pPr>
            <a:endParaRPr lang="fr-FR" dirty="0"/>
          </a:p>
          <a:p>
            <a:pPr marL="514350" indent="-514350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DEFINITIONS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ILC sans bactériémie :</a:t>
            </a:r>
          </a:p>
          <a:p>
            <a:pPr>
              <a:buNone/>
            </a:pP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sz="2800" dirty="0"/>
              <a:t>Culture du KT +&gt;10 «3 UFC/ml</a:t>
            </a:r>
          </a:p>
          <a:p>
            <a:pPr>
              <a:buNone/>
            </a:pPr>
            <a:endParaRPr lang="fr-FR" sz="2800" dirty="0"/>
          </a:p>
          <a:p>
            <a:pPr>
              <a:buFont typeface="Wingdings" pitchFamily="2" charset="2"/>
              <a:buChar char="ü"/>
            </a:pPr>
            <a:r>
              <a:rPr lang="fr-FR" sz="2800" dirty="0" err="1"/>
              <a:t>Hemoc</a:t>
            </a:r>
            <a:r>
              <a:rPr lang="fr-FR" sz="2800" dirty="0"/>
              <a:t> concomitantes stériles </a:t>
            </a:r>
          </a:p>
          <a:p>
            <a:pPr>
              <a:buNone/>
            </a:pPr>
            <a:endParaRPr lang="fr-FR" sz="2800" dirty="0"/>
          </a:p>
          <a:p>
            <a:pPr>
              <a:buFont typeface="Wingdings" pitchFamily="2" charset="2"/>
              <a:buChar char="ü"/>
            </a:pPr>
            <a:r>
              <a:rPr lang="fr-FR" sz="2800" dirty="0"/>
              <a:t>Avec des  signes infectieux généraux et ou locaux et ou  une régression au moins partiel des signes  clinique dans les 48H suivant l'ablation du KT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DEFINITIONS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/>
              <a:t>Bactériémie ou </a:t>
            </a:r>
            <a:r>
              <a:rPr lang="fr-FR" dirty="0" err="1"/>
              <a:t>fongémie</a:t>
            </a:r>
            <a:r>
              <a:rPr lang="fr-FR" dirty="0"/>
              <a:t> persistante liée aux KT:</a:t>
            </a:r>
          </a:p>
          <a:p>
            <a:pPr>
              <a:buNone/>
            </a:pP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sz="2800" dirty="0"/>
              <a:t>Persistance d’</a:t>
            </a:r>
            <a:r>
              <a:rPr lang="fr-FR" sz="2800" dirty="0" err="1"/>
              <a:t>hemoc</a:t>
            </a:r>
            <a:r>
              <a:rPr lang="fr-FR" sz="2800" dirty="0"/>
              <a:t> + après 3 JOURS d’antibiothérapie ou traitement anti fongique bien conduit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MECANISME PHYSIOPATHOLOGIQUE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/>
              <a:t>CONTAMINATION EXTRA LUMINALE:</a:t>
            </a:r>
          </a:p>
          <a:p>
            <a:pPr>
              <a:buNone/>
            </a:pPr>
            <a:endParaRPr lang="fr-FR" dirty="0"/>
          </a:p>
          <a:p>
            <a:r>
              <a:rPr lang="fr-FR" sz="2800" dirty="0"/>
              <a:t>Défaut d’asepsie lors de la pause</a:t>
            </a:r>
          </a:p>
          <a:p>
            <a:pPr>
              <a:buNone/>
            </a:pPr>
            <a:r>
              <a:rPr lang="fr-FR" sz="2800" dirty="0"/>
              <a:t> </a:t>
            </a:r>
            <a:r>
              <a:rPr lang="fr-FR" dirty="0"/>
              <a:t> </a:t>
            </a:r>
          </a:p>
          <a:p>
            <a:r>
              <a:rPr lang="fr-FR" dirty="0"/>
              <a:t>Contamination par les compresses et la flore cutanée</a:t>
            </a:r>
          </a:p>
          <a:p>
            <a:pPr>
              <a:buNone/>
            </a:pPr>
            <a:endParaRPr lang="fr-FR" sz="2800" dirty="0"/>
          </a:p>
          <a:p>
            <a:r>
              <a:rPr lang="fr-FR" sz="2800" dirty="0"/>
              <a:t>Signes locaux + fréquents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MECANISME PHYSIOPATHOLOGIQUE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/>
              <a:t>CONTAMINATION ENDO LUMINALE:</a:t>
            </a:r>
          </a:p>
          <a:p>
            <a:pPr>
              <a:buNone/>
            </a:pPr>
            <a:endParaRPr lang="fr-FR" dirty="0"/>
          </a:p>
          <a:p>
            <a:r>
              <a:rPr lang="fr-FR" sz="2800" dirty="0" err="1"/>
              <a:t>Manuporté</a:t>
            </a:r>
            <a:r>
              <a:rPr lang="fr-FR" sz="2800" dirty="0"/>
              <a:t> (manip des raccord et tubulures…)</a:t>
            </a:r>
          </a:p>
          <a:p>
            <a:pPr>
              <a:buNone/>
            </a:pPr>
            <a:endParaRPr lang="fr-FR" sz="2800" dirty="0"/>
          </a:p>
          <a:p>
            <a:r>
              <a:rPr lang="fr-FR" sz="2800" dirty="0"/>
              <a:t>Surtout les </a:t>
            </a:r>
            <a:r>
              <a:rPr lang="fr-FR" sz="2800" dirty="0" err="1"/>
              <a:t>kt</a:t>
            </a:r>
            <a:r>
              <a:rPr lang="fr-FR" sz="2800" dirty="0"/>
              <a:t> de longue durée</a:t>
            </a:r>
          </a:p>
          <a:p>
            <a:pPr>
              <a:buNone/>
            </a:pPr>
            <a:endParaRPr lang="fr-FR" sz="2800" dirty="0"/>
          </a:p>
          <a:p>
            <a:r>
              <a:rPr lang="fr-FR" sz="2800" dirty="0" err="1"/>
              <a:t>Hémoc</a:t>
            </a:r>
            <a:r>
              <a:rPr lang="fr-FR" sz="2800" dirty="0"/>
              <a:t> </a:t>
            </a:r>
            <a:r>
              <a:rPr lang="fr-FR" sz="2800" dirty="0" err="1"/>
              <a:t>svt</a:t>
            </a:r>
            <a:r>
              <a:rPr lang="fr-FR" sz="2800" dirty="0"/>
              <a:t> + , sans signes locaux </a:t>
            </a:r>
          </a:p>
          <a:p>
            <a:pPr>
              <a:buNone/>
            </a:pPr>
            <a:endParaRPr lang="fr-FR" sz="2800" dirty="0"/>
          </a:p>
          <a:p>
            <a:pPr>
              <a:buNone/>
            </a:pPr>
            <a:endParaRPr lang="fr-FR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2987</TotalTime>
  <Words>1096</Words>
  <Application>Microsoft Office PowerPoint</Application>
  <PresentationFormat>On-screen Show (4:3)</PresentationFormat>
  <Paragraphs>248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Book Antiqua</vt:lpstr>
      <vt:lpstr>Calibri</vt:lpstr>
      <vt:lpstr>Courier New</vt:lpstr>
      <vt:lpstr>Lucida Sans</vt:lpstr>
      <vt:lpstr>Wingdings</vt:lpstr>
      <vt:lpstr>Wingdings 2</vt:lpstr>
      <vt:lpstr>Wingdings 3</vt:lpstr>
      <vt:lpstr>Apex</vt:lpstr>
      <vt:lpstr>LES INFECTIONS LIEES AUX CATHETER VEINEUX CENTRAUX </vt:lpstr>
      <vt:lpstr>PLAN</vt:lpstr>
      <vt:lpstr>INTRODUCTION </vt:lpstr>
      <vt:lpstr>DEFINITIONS</vt:lpstr>
      <vt:lpstr>DEFINITIONS </vt:lpstr>
      <vt:lpstr>DEFINITIONS </vt:lpstr>
      <vt:lpstr>DEFINITIONS</vt:lpstr>
      <vt:lpstr>MECANISME PHYSIOPATHOLOGIQUE </vt:lpstr>
      <vt:lpstr>MECANISME PHYSIOPATHOLOGIQUE </vt:lpstr>
      <vt:lpstr>MECANISME PHYSIOPATHOLGIQUE </vt:lpstr>
      <vt:lpstr>PowerPoint Presentation</vt:lpstr>
      <vt:lpstr>PowerPoint Presentation</vt:lpstr>
      <vt:lpstr>PowerPoint Presentation</vt:lpstr>
      <vt:lpstr>PowerPoint Presentation</vt:lpstr>
      <vt:lpstr>LES GERMES LES PLUS IMPLIQUES </vt:lpstr>
      <vt:lpstr>LES FACTEURS DE RISQUE </vt:lpstr>
      <vt:lpstr>DIAGNOSTIC</vt:lpstr>
      <vt:lpstr>DIAGNOSTIC </vt:lpstr>
      <vt:lpstr>MICROBIOLOGIE:</vt:lpstr>
      <vt:lpstr>CULTURE DU CATHETER </vt:lpstr>
      <vt:lpstr>PRELEVEMENT LOCALE </vt:lpstr>
      <vt:lpstr>HEMOCULTURES DIFFERENTIELLES</vt:lpstr>
      <vt:lpstr>HEMOCULTURES DIFFERENTIELLES</vt:lpstr>
      <vt:lpstr>REMARQUES </vt:lpstr>
      <vt:lpstr>PowerPoint Presentation</vt:lpstr>
      <vt:lpstr>EVOLUTION</vt:lpstr>
      <vt:lpstr>ILC NON COMPLIQUE</vt:lpstr>
      <vt:lpstr>PRISE EN CHARGE </vt:lpstr>
      <vt:lpstr>ANIBIOTHERAPIE</vt:lpstr>
      <vt:lpstr>PowerPoint Presentation</vt:lpstr>
      <vt:lpstr>PowerPoint Presentation</vt:lpstr>
      <vt:lpstr>PowerPoint Presentation</vt:lpstr>
      <vt:lpstr>GESTION DU KT </vt:lpstr>
      <vt:lpstr>Retrait obligatoire du kt</vt:lpstr>
      <vt:lpstr>Retrait obligaotire du kt </vt:lpstr>
      <vt:lpstr>SI kt en place</vt:lpstr>
      <vt:lpstr>VERROUS ANTIBIOTIQUE</vt:lpstr>
      <vt:lpstr>VERROUS ATB</vt:lpstr>
      <vt:lpstr>REMARQUE+++ </vt:lpstr>
      <vt:lpstr>PowerPoint Presentation</vt:lpstr>
      <vt:lpstr>PowerPoint Presentation</vt:lpstr>
      <vt:lpstr>PowerPoint Presentation</vt:lpstr>
      <vt:lpstr>PREVENTION </vt:lpstr>
      <vt:lpstr>PowerPoint Presentation</vt:lpstr>
      <vt:lpstr>PowerPoint Presentation</vt:lpstr>
      <vt:lpstr>CONCLUSION</vt:lpstr>
      <vt:lpstr>MERCI     POUR       VOTRE          ATTENTION  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Administrateur</dc:creator>
  <cp:lastModifiedBy>eBay3772</cp:lastModifiedBy>
  <cp:revision>27</cp:revision>
  <dcterms:created xsi:type="dcterms:W3CDTF">2021-04-23T17:26:15Z</dcterms:created>
  <dcterms:modified xsi:type="dcterms:W3CDTF">2021-11-05T00:13:53Z</dcterms:modified>
</cp:coreProperties>
</file>